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66" y="1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07:45.564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C81B2F5-FC21-496E-9887-97600E983CD3}" emma:medium="tactile" emma:mode="ink">
          <msink:context xmlns:msink="http://schemas.microsoft.com/ink/2010/main" type="writingRegion" rotatedBoundingBox="17853,11424 33056,10844 33286,16877 18083,17457"/>
        </emma:interpretation>
      </emma:emma>
    </inkml:annotationXML>
    <inkml:traceGroup>
      <inkml:annotationXML>
        <emma:emma xmlns:emma="http://www.w3.org/2003/04/emma" version="1.0">
          <emma:interpretation id="{D14AEDC9-E233-45A5-9BFD-423DDFB69E35}" emma:medium="tactile" emma:mode="ink">
            <msink:context xmlns:msink="http://schemas.microsoft.com/ink/2010/main" type="paragraph" rotatedBoundingBox="24931,11154 32953,10848 32997,12010 24976,123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5608E37-8E8A-4D8A-B6D0-05B6630CF2B6}" emma:medium="tactile" emma:mode="ink">
              <msink:context xmlns:msink="http://schemas.microsoft.com/ink/2010/main" type="line" rotatedBoundingBox="24931,11154 32953,10848 32997,12010 24976,12316"/>
            </emma:interpretation>
          </emma:emma>
        </inkml:annotationXML>
        <inkml:traceGroup>
          <inkml:annotationXML>
            <emma:emma xmlns:emma="http://www.w3.org/2003/04/emma" version="1.0">
              <emma:interpretation id="{BA4F5D36-85DC-4908-81E8-48C40D0CB218}" emma:medium="tactile" emma:mode="ink">
                <msink:context xmlns:msink="http://schemas.microsoft.com/ink/2010/main" type="inkWord" rotatedBoundingBox="24932,11177 26535,11116 26576,12182 24973,12243"/>
              </emma:interpretation>
              <emma:one-of disjunction-type="recognition" id="oneOf0">
                <emma:interpretation id="interp0" emma:lang="en-IN" emma:confidence="0">
                  <emma:literal>For</emma:literal>
                </emma:interpretation>
                <emma:interpretation id="interp1" emma:lang="en-IN" emma:confidence="0">
                  <emma:literal>(For</emma:literal>
                </emma:interpretation>
                <emma:interpretation id="interp2" emma:lang="en-IN" emma:confidence="0">
                  <emma:literal>[For</emma:literal>
                </emma:interpretation>
                <emma:interpretation id="interp3" emma:lang="en-IN" emma:confidence="0">
                  <emma:literal>{For</emma:literal>
                </emma:interpretation>
                <emma:interpretation id="interp4" emma:lang="en-IN" emma:confidence="0">
                  <emma:literal>[iron</emma:literal>
                </emma:interpretation>
              </emma:one-of>
            </emma:emma>
          </inkml:annotationXML>
          <inkml:trace contextRef="#ctx0" brushRef="#br0">116 0 345,'-14'12'31,"10"-5"-31,-5 1 0,5 4 0,-5 0 108,4 8 16,-4 0 4,1 7 0,8 1-103,-5 3-25,1 1 0,-1 3 0,1 9 56,-1-1 7,5 1 1,-4-1 0,4 1-14,-4 3-2,4 0-1,-5-3 0,1-1-3,4-3 0,0-1 0,0-3 0,-5-5-12,5 1-4,-4-8 0,-1-1 0,10 1-15,-5-4-3,-5-5-1,10 5 0,-1-8-9,1 0 0,-5-12 0,0 0 0,0 0 0,9 8 0,-1 0 0,6-4 0,-5-4 0,4-4 0,18-4 0,-9-4-664</inkml:trace>
          <inkml:trace contextRef="#ctx0" brushRef="#br0" timeOffset="383.7372">475 189 806,'0'0'36,"0"0"7,0 0-35,0 0-8,0 0 0,0 0 0,0 0 114,0 0 21,0 0 4,5 16 1,-10 0-100,5 7-20,0 1-4,-4 8-1,0-1 17,-1 1 4,1-4 1,-1 3 0,5 1-28,0-1-9,0-3 0,0 0 0,0-9 12,5 1-12,-1-4 12,-4 0-12,5-1 14,-1-7-4,-4-8-1,0 0-466,9 4-94</inkml:trace>
          <inkml:trace contextRef="#ctx0" brushRef="#br0" timeOffset="720.9207">595 304 1267,'0'0'28,"0"0"5,0 0 2,5 12 1,-1-5-36,-4-7 0,0 0 0,9 8 0,0 0 58,0 0 5,-9-8 1,13 4 0,-4 0 0,0 0 0,4 0 0,1 0 0,-14-4-52,13 0-12,0 4 0,5-4-765</inkml:trace>
          <inkml:trace contextRef="#ctx0" brushRef="#br0" timeOffset="554.8189">578 189 691,'0'0'61,"0"0"-49,0 0-12,0 0 0,0 0 131,9-4 23,-1-4 5,6 0 1,-1 5-77,0-5-15,5 4-4,0 0 0,4-4-51,-4 4-13,4 4 0,-4-4 0,0 4 0,-1 0 0,-3 0 0,-1 0-441,-4 0-91</inkml:trace>
          <inkml:trace contextRef="#ctx0" brushRef="#br0" timeOffset="-177.3265">271-44 1278,'0'0'28,"0"0"5,0 0 2,0 0 1,0 0-28,0 0-8,0 0 0,0 0 0,0 0 65,0 0 12,9-4 3,0-4 0,4 5-35,1-1-6,-6 0-2,6 0 0,-1 0-23,5 0-5,-5 0-1,5 4 0,-9-4-8,0 0 0,4 4 0,-13 0 0,0 0 0,0 0 0,0 0 0,0 0 0,-9 8-118,-4 0-26,-5 0-4</inkml:trace>
          <inkml:trace contextRef="#ctx0" brushRef="#br0" timeOffset="1926.3958">666 627 806,'0'0'36,"0"0"7,0 0-35,14 0-8,-1 0 0,0-4 0,-13 4 0,9-3 0,0-1 0,5 0 0,-6 0 65,6-4 11,-1-4 3,0 4 0,1-4-24,3 0-5,-8-3-1,5 3 0,-1-4 12,-4-4 3,4 4 0,1-3 0,3-1-47,-3 0-9,-1 4-8,0-3 12,1 3 8,-1 0 3,0 4 0,1 0 0,-1 1-42,0 7-8,-4-4-1,4 8-1,-4 0 29,0 0 0,-9 0 0,13 4 0,-4 0 16,-4 0 8,-5-4 3,9 7 0,-5 5-43,1-4-9,-5-8-2,4 12 0,0 0 27,1 0 0,-5-12 0,0 0 0,0 12 0,0-12 0,0 0 0,0 0 0,0 0 13,0 0 8,-5 0 2,1-4 0,-5 0-37,5-4-7,-1 4-2,1 0 0,-5 0 37,4 0 7,-3 0 2,3-4 0,-8 4 14,0 4 3,4 0 1,-5 0 0,1 0-31,0 0-10,-1 8 0,-3 4 0,3 0 0,1 4 0,0-1 0,-1 1 0,5 4 0,1-4 0,-1 3 0,4 1 0,1-4 0,-1 4 0,5-5 0,0 1 0,0 0 0,5 0 0,4-4 0,0 0 0,4-1 0,-4-3 0,8 0 0,-3-8 0,4 0 0,-1 0 0,-3-4 0,8-4 0,0 0 0,-4-3 0,0-1 0,-1 0 0,6-4 0,-10-4 0,0 5 0,1-1 0,-6 0 21,1 0 4,-4 4 1,-1-3 0,1 3-42,-5 4-8,-5-4-1,1 0-1,-5 0 72,0 4 14,-4-3 4,4 11 0,-5-4-52,1 0-12,0 4 0,-1 0 0,1 4 0,0 4 0,0-1 0,-1 1 0,5 0 0,0 0 0,1 4 0,-1 0 0,9 0 0,-5-1 0,5-3 0,5 4 0,-1 0 0,1-4 0,3-4 0,6 4 0,-1-8 0,0 0 0,5 0 0,0-4 0,4 0 0,0 0 0,-4-4 0,4 0 0,5 0 0,-5-4 0,-4 1 0,-5-1 0,5 0 21,-5-4 2,5-4 0,-9 5 0,0-5-23,0 0 8,4 4-8,-4 0 0,-5-3-16,1 3-7,-5 4-1,4-4-1,-4 4 25,-4 5 0,4 7 0,-5-8 0,5 8 0,-8-8 0,-6 4 0,14 4 0,0 0 18,0 0 9,0 0 1,0 0 1,0 0-46,0 0-10,0 0-1,0 0-1,0 0 43,5 8 9,-1 4 1,5-5 1,0 1-25,4 0 0,0-4 0,5 8 0,0-4-20,-5 0-2,1-4-1,-1 4 0,-4 0 23,0-1 0,-5 5 0,1 0 0,-1 0 0,-4 0 0,0 4 0,0-1 0,-9-3 0,5 4 0,-1 0 0,1 0 0,-1-4 0,1 3 0,4 1 0,0 0 0,4-4-10,-4 4 10,5-5-13,4 1 5,-5 0 8,10 0 0,-10 0 8,9 0-8,-4-1 0,4-3 9,-4 0-9,5-4 0,-5 4-44,-1-4-16,15-8-4,-23 4 0</inkml:trace>
        </inkml:traceGroup>
        <inkml:traceGroup>
          <inkml:annotationXML>
            <emma:emma xmlns:emma="http://www.w3.org/2003/04/emma" version="1.0">
              <emma:interpretation id="{542C854A-D1A8-4465-88E7-FF9451123F6E}" emma:medium="tactile" emma:mode="ink">
                <msink:context xmlns:msink="http://schemas.microsoft.com/ink/2010/main" type="inkWord" rotatedBoundingBox="26948,11077 27571,11053 27611,12102 26988,12126"/>
              </emma:interpretation>
              <emma:one-of disjunction-type="recognition" id="oneOf1">
                <emma:interpretation id="interp5" emma:lang="en-IN" emma:confidence="0">
                  <emma:literal>'Q</emma:literal>
                </emma:interpretation>
                <emma:interpretation id="interp6" emma:lang="en-IN" emma:confidence="0">
                  <emma:literal>IQ</emma:literal>
                </emma:interpretation>
                <emma:interpretation id="interp7" emma:lang="en-IN" emma:confidence="0">
                  <emma:literal>'QA</emma:literal>
                </emma:interpretation>
                <emma:interpretation id="interp8" emma:lang="en-IN" emma:confidence="0">
                  <emma:literal>'o',</emma:literal>
                </emma:interpretation>
                <emma:interpretation id="interp9" emma:lang="en-IN" emma:confidence="0">
                  <emma:literal>'o,</emma:literal>
                </emma:interpretation>
              </emma:one-of>
            </emma:emma>
          </inkml:annotationXML>
          <inkml:trace contextRef="#ctx0" brushRef="#br0" timeOffset="15516.9985">1985-146 230,'0'0'10,"0"-8"2,5 4-12,-1 0 0,-4 4 0,0-8 0,0 4 227,0 4 42,0 0 9,0 0 2,0 0-167,0 0-33,0 0-6,0 0-2,0 0-17,0 0-4,0 0-1,-4 12 0,-1 0-42,1 4-8,4-1 0,0 1 0,0 4 0,4-4 0,-4-1 0,5 1 0,-1-4-12,-4 4 0,9-4 0,-4-4 0</inkml:trace>
          <inkml:trace contextRef="#ctx0" brushRef="#br0" timeOffset="9080.3451">2461 47 345,'0'0'15,"13"0"4,-13 0-19,0 0 0,0 0 0,0 0 0,-9 0 150,0 0 26,-4 0 6,0 4 1,-5 0-84,4 4-17,-3 0-3,3 4-1,-3 3-33,-6 1-6,10 4-2,-5 4 0,-4-1-9,4 5-1,5 4-1,-5-1 0,9 1-14,1 3-2,-1-3-1,4-1 0,5 1-9,5-4 0,-5-1 0,9 1 0,4-4 0,0-1 0,0-3 0,5-4 0,-4 0 0,3-9 8,6 1-8,-1-4 8,-4-4-8,4 0 12,0-4-12,0-4 12,5 1 10,-5-5 2,0-4 1,5-4 0,-5 0 19,-4-3 3,0-1 1,-5 0 0,-4-3-13,0-5-3,0-3 0,-9 3 0,-9 0 26,4 1 5,-4 3 1,-4 5 0,0-1-52,-5 0-12,0 4 0,0 5 0,1 3-12,-1 0-4,0 4-2,0 4 0,1 4 6,-1 0 0,4 0 1,1 8 0,0 0-70,0 4-15,4-4-2,-5 7-460,1-3-92</inkml:trace>
          <inkml:trace contextRef="#ctx0" brushRef="#br0" timeOffset="9284.8121">2296 375 997,'0'0'21,"0"0"5,0 0 1,0 0 2,0 0-29,0 0 0,9 8 0,0 4 0,-9-12 68,9 15 8,-5 5 2,5 0 0,-4 0-29,-5 7-5,9-3-2,-5 3 0,1 1-8,-5-4-2,4 3 0,0 1 0,1-4-17,-5-1-4,4 1-1,1 0 0,-1-4-10,1-5 12,-1 1-12,0 0 12,1-4 18,-1 0 4,1-1 1,-1-3-783</inkml:trace>
          <inkml:trace contextRef="#ctx0" brushRef="#br0" timeOffset="15675.0204">2518-146 939,'0'0'41,"14"0"10,-1 4-41,-13-4-10,0 0 0,4 8 0,5 3 39,-4-3 5,-5 4 2,4-4 0,-4 4-37,0 0-9,-4 0 0,4-1 0</inkml:trace>
        </inkml:traceGroup>
        <inkml:traceGroup>
          <inkml:annotationXML>
            <emma:emma xmlns:emma="http://www.w3.org/2003/04/emma" version="1.0">
              <emma:interpretation id="{D5528A21-E366-4DD2-90F9-319B60758E86}" emma:medium="tactile" emma:mode="ink">
                <msink:context xmlns:msink="http://schemas.microsoft.com/ink/2010/main" type="inkWord" rotatedBoundingBox="27720,11280 31017,11154 31052,12084 27756,12210"/>
              </emma:interpretation>
              <emma:one-of disjunction-type="recognition" id="oneOf2">
                <emma:interpretation id="interp10" emma:lang="en-IN" emma:confidence="0">
                  <emma:literal>quantity</emma:literal>
                </emma:interpretation>
                <emma:interpretation id="interp11" emma:lang="en-IN" emma:confidence="0">
                  <emma:literal>quantity'</emma:literal>
                </emma:interpretation>
                <emma:interpretation id="interp12" emma:lang="en-IN" emma:confidence="0">
                  <emma:literal>quantify</emma:literal>
                </emma:interpretation>
                <emma:interpretation id="interp13" emma:lang="en-IN" emma:confidence="0">
                  <emma:literal>quantify'</emma:literal>
                </emma:interpretation>
                <emma:interpretation id="interp14" emma:lang="en-IN" emma:confidence="0">
                  <emma:literal>quantities</emma:literal>
                </emma:interpretation>
              </emma:one-of>
            </emma:emma>
          </inkml:annotationXML>
          <inkml:trace contextRef="#ctx0" brushRef="#br0" timeOffset="12574.0087">2776 596 230,'0'0'20,"0"0"-20,0 0 0,0 0 0,0 0 113,0 0 19,0 0 3,0 0 1,0 0-81,0 0-16,0 0-3,0 0-1,0 0-35,0 0 0,0 0 0,0 0 0,0 0 23,0 0-3,0 0 0,0 0 0,0 0-8,0 8-1,0-8-1,0 0 0,0 0 0,0 0 0,-4 4 0,4-4 0,0 0-10,0 0 0,0 0 0,0 0 0,0 0 28,0 0 3,0 0 1,0 0 0,0 0-32,0 0 0,0 0 0,0 0 0,0 0 12,0 0-3,0 0-1,0 0 0,0 0 4,0 0 0,0 0 0,0 0 0,0 0 9,0 0 3,0 0 0,0 0 0,0 0 3,0 0 1,0 0 0,0 0 0,0 0-13,8-4-3,1-4 0,0 0 0,0-4-1,4 4-1,-4 0 0,0-4 0,0 1 26,0 3 4,0-4 2,4 4 0,-8-4-18,8 4-4,0-8-1,-4 5 0,0 3-9,4-4-2,-4 4 0,0 0 0,4 4-8,-4-4 0,0 4 0,4-4 0,-4 4 0,0 1 0,-9 3 0,14 0 0,-1 0 0,0 3 0,-4-3 0,4 4 0,1-4 0,-5 0 0,-5 0 0,14 4 0,-5-4 0,-4 4 0,0-4 0,4 4 0,-4-4 0,-4 0 0,3-4 0,-8 4 0,9 4 0,-9-4 0,5-4 0,-5 4 0,0 0 8,0 0 0,4-8 0,-4 8 0,-9-4-8,5-3 0,-9-1 0,8 4 0,-4 0 0,-4 4 0,0 0 0,-1 0 0,1 0 0,-5 8 0,0-4 0,5 0 0,-5 7 0,1-3 0,12 4 0,-8-4 0,4 8 0,0 0 0,5-5 0,-1 5 0,1-4 0,4 4 0,0-4 0,0 4 0,0-5 0,4-3 0,1 0 0,3 0 0,1 0 0,5-8 0,-5 4 0,13-4 0,-9-4 0,9 0 0,-4-4 0,0 0 0,0 0 0,4-4 0,-4 1 0,4-5 0,-4 0 18,-1 0 2,-3 4 0,-1-3 0,0-1-20,-4 0 0,-4 0 0,3 4 0,-3 1 0,-1 3 13,-4 0-2,0 8-1,0 0-2,0 0 0,0 0 0,0 0 0,-9 12-8,1 7 0,3 1-12,1 8 12,-5 3-9,0 1 9,0 3 0,0 1 0,0 3 0,0-3 0,5-4 0,-5 3 0,5-7 0,-1-1 0,1 1 0,4 0 0,-5-9 0,5 1 0,0 0 0,5-8 0,-5 3 0,4-7 8,-4-8-8,9 8 0,-9-8 14,0 0-3,9-4-1,4 0 0,1-4 1,-10 1 0,18-5 0,-8 0 0,-6-4-3,6-4 0,-1 1 0,0-5 0,5 0-8,0-3 8,0-1-8,4-4 8,-4 5-8,-5-1 0,5 0 0,0 1 0,-5-1 0,5 1 0,-5 3 0,0-4 8,-4 9 7,0-1 1,9 4 0,-9 0 0,-5 0-29,-4 5-6,13 3-1,-13 8 0,0 0 20,0 0 0,0 0 0,0 0 0,0 0-10,0 0 2,0 8 0,-4 3 0,4 1 8,-9 4 0,9 0 0,0 4 0,0-5 0,-4 1-13,4 0 5,0 0 8,0 3 0,0-7 0,4 0 0,-4 4 0,0-8 0,9 4 18,-5-4-2,5-4 0,0-1-25,0-3-6,-9 0-1,13-3 0,-4-1 5,5 0 1,-1-8 0,-4 0 0,4-4 10,-4 0-12,4-3 12,-4 3-12,0 4 12,-9-4 9,13 0-1,-8 1-8,4 3 0,-5 0 0,1 0 0,-5 0 0,4 4 0,-4 0 0,0 1 0,0 7 0,0 0 0,0 0 0,0 0-12,0 0 3,-9 11 9,5-3-8,-1 0 8,1 4-8,4 0 8,0 4 0,-5-1 0,5 1 0,0 0-24,0 0-2,5 0-1,-1-1 0,1-3 39,-1-4 8,1 0 2,4 0 0,-9-8-35,13 4-7,0-4-2,-8-4 0,12 0 22,-3-4 18,-1-4-3,5 0-1,-5-3-14,5-5-10,-5 4 2,1 0 0,3-3 16,-3 3 3,-14-4 1,13-4 0,-4 5-24,0-1-5,4 4-1,-4 0 0,9-3 18,-14 7 0,14 4 0,-5-4 0,1 4 0,3 4 0,-3 0 0,-5 0 0,4 4 0,-4 4 0,0 0 0,-5 0 0,9 4-55,-8-4-7,4 8-2,-5-4 0,5 3 34,-5-3 6,1 4 2,-1-4 0,-4 0-16,5 0-3,-5-8-1,0 0 0,0 0 34,0 0 8,0 0 0,0 0 0,0 0 0,0 0 0,0 0 0,0 0 0,-9 0 0,-9-4 0,14-4 0,-5 4 0,-9 0 0,5 0 0,8 0 0,-12 0 0,-1 4 0,9-4 0,-9 4 0,0 0 0,5 4 49,0 0 12,4 4 3,4 0 0,-8 0-74,9 4-14,-5 0-4,0 0 0,4 3 28,5-3 0,-4 4 0,4 0-8,0 0 8,4-5 0,5-3 0,-4 4 0,-5-4 0,9 0 0,-5-4 0,14 0 8,-5 0 14,0-4 3,1-4 1,-1 0 0,5 0-26,-5-4-12,1 0 0,-1 0 1,-4 4 11,4-8 0,-13 1 10,13 3-10,-8-4 11,-5 12-11,4-8 12,-4-4-12,-4 0 0,4 0 0,0 12 0,-5-7 0,5 7 44,0 0 1,-4-4 1,4 4 0,0 0-46,0 0 0,-9 7 0,-4 1 0,13-8 0,0 12 0,-5-4 0,1 4 0,4-4 0,0 4 0,4 0-8,1-1 8,4-3-38,-5 4-1,5-4 0,0-4 0,-5 0 9,5 0 2,-9-4 0,13 0 0,1 0-10,-10-4-2,10-4 0,3 4 0,-8-4 27,-4 0 5,8-4 8,0 1-13,-8-1 13,8 0 0,-4 0 0,0-4 0,-5 0 0,5 5 15,-9-1-3,13-4-1,-8 4 29,-1 8 5,-4 4 2,0 0 0,9-8-24,-9 8-5,0 0-1,0 0 0,0 0-17,0 0 0,0 0 0,0 8 0,14 0 0,-14 4 0,0 0 0,0 0 0,0-12 0,8 11 0,-8 1 8,0 0-8,0-4 0,0-8 0,5 12 0,-1-4 0,-4-8 0,0 0 0,0 0 0,0 0 0,0 0 0,9 0 0,-9 0 0,5 0 0,8-4 0,0-4 0,-8 0 0,8 0 0,-4-4 0,0 0 0,-5 1 0,5-5 0,4 4 0,1 4 0,-1 0 0,0 0 0,-8-4 0,4 5 0,0 3 0,-9 4 0,0 0 0,13 4 0,-4-1 0,-9-3 0,4 8 0,1 0 0,-5 4 0,0 4 0,9-4 0,-5 0 0,-4-1 0,0-11 0,0 12 0,0 0 0,9 0 0,-5 0 0,-4-12 0,5 8 0,4 0 0,-5-4 0,9 3 0,1-3 0,-10-4 0,10 0 0,8 0 0,-13-4 0,8 1 0,-3-5-9,-1 0 9,5-4 0,-5 0 0,5-4 0,-5 0 0,1-3 0,-1-5 0,-9 0 0,10 1 0,3-5 0,-8-4 0,-4 5 0,8-5 0,-4 1 0,0-1 0,0 0 0,-5 5 29,5 3 2,-5 4 0,1-3 0,-1 3-6,1 4-1,-5 4 0,0 4 0,0 8-12,0 0-2,0 0-1,-5 8 0,1 4-9,-5 8 12,0 0-12,-4 7 12,13 1-12,-9 0 0,0 3-12,9 1 12,-13-5 0,13 9 0,0-1 0,0 1 0,0-4 0,0-5 0,0-3 0,13 0 0,-13-1 0,18-3 0,-9-4 0,-5-4 0,14-4 0,-5-1 8,1-7 2,3 0 0</inkml:trace>
          <inkml:trace contextRef="#ctx0" brushRef="#br0" timeOffset="12720.0322">4908 102 806,'0'0'36,"-5"0"7,-4 0-35,-8 4-8,17 0 0,0-4 0,0 0 44,0 0 8,0 0 0,0 0 1,9 8-34,4 0-7,-4 0-2,13 0 0,-4 0-10,4 0 0,-9-4 0,9 3-457</inkml:trace>
          <inkml:trace contextRef="#ctx0" brushRef="#br0" timeOffset="12960.4608">5072 304 864,'0'0'76,"0"0"-60,0 0-16,0 0 0,0 0-10,0 0-5,0 0-1,0 0 0,0 0 153,0 0 31,0 0 5,9 0 2,0-4-89,-9 0-18,13-4-3,0 4-1,-4-4-37,0 4-8,0-4-2,-4 0 0,8 4-17,-13 4 0,4-4 0,-4 4 0,0 0 0,0 0 0,0 0 0,0 0 0,0 0 55,0 0 7,0 12 2,0 4 0,-4-4-103,4 4-20,0-1-4,0 1-1,0 4 52,0-4 12,0-4 0,4 0 0,-4-1 0,0-3 0,14 0 0,-1-4-771</inkml:trace>
          <inkml:trace contextRef="#ctx0" brushRef="#br0" timeOffset="13082.7952">5392 162 576,'0'0'25,"0"0"6,-5-4-31,-8 4 0,0-4 0,13 4 0,-14 4 0,6-4 0,-1 8 0,-5-5-250</inkml:trace>
          <inkml:trace contextRef="#ctx0" brushRef="#br0" timeOffset="13397.8342">5294 375 460,'22'-12'41,"-8"8"-33,3-4-8,-8 0 0,-4 0 79,8-4 13,-4 1 4,0-5 0,4 0 25,0 0 6,1-4 1,-1 5 0,-4-5-52,0 0-9,-5 0-3,10 1 0,-1-1 0,-9 0 0,1 1 0,4 3 0,-9 4-43,9-4-9,-5 4-1,-4 4-1,0 8 3,0 0 1,0 0 0,0 0 0,0 0-30,0 0-7,0 0-1,0 16 0,-13-4 24,13 8 0,-5-1 0,1 5 0,-1 0 0,1 0 0,0-1 0,4 5 0,-9-1 0,9-3 0,0 4 0,9-1 0,-5-7 47,5 0 13,-5 0 4,1-8 0,8-5-52,-4 5-12,0-4 0,4-4 0,0 0-48,1-8-13,-1 0-3</inkml:trace>
          <inkml:trace contextRef="#ctx0" brushRef="#br0" timeOffset="13587.3607">5512 154 1036,'0'0'23,"0"0"5,0 0 0,-9 4 1,9-4-29,0 0 0,0 0 0,0 0 0,0 11 57,9-3 6,-9 4 1,17-4 0,-3 0-33,-1 4-7,5-4 0,-5 4-1,9-1-12,-4 1-3,0-4 0,0 4-616</inkml:trace>
          <inkml:trace contextRef="#ctx0" brushRef="#br0" timeOffset="13942.2671">5809 229 288,'0'0'25,"0"0"-25,0-8 0,-9 0 0,9 0 223,0 8 39,0-8 8,0 8 2,0 0-116,0 0-24,0 0-4,0 0 0,0 0-102,0 0-26,0 0 0,0 0 8,9 12 19,-4-4 4,12 0 1,-8 4 0,-4-1-32,8 1 0,0 0 0,1 0 0,-10 0 8,14 0-8,-5-1 0,1 1 0,-1 0-12,0-8-8,-8 0-1,12 0-1,-8-8-13,5 4-2,-10-4-1,9-4 0,-8 0 51,-5-4 11,9 1 1,-5-1 1,-4-4-42,9 4-8,-4 0-1,-5 0-1,0 1 42,0 3 8,0 0 1,0 8 1,4-8-26,-4 8 0,0 0 0,0 0 0,0 0 0,-4 12 0,-10 4 0,14 3 0,-13 1 0,8 8 0,-8 7 0,0 1 0,8-5 0,-8 5 0,0-1 0,-1 1 0,10-4 13,-9-1-2,13 1-1,-14-5 0,14-3-10,-4 0 12,-1-9-12,5 1 12,0 0-23,0-8-4,0 0-1,0-8 0,0 0 45,0 0 9,0 0 2,0 0-576,0 0-116</inkml:trace>
        </inkml:traceGroup>
        <inkml:traceGroup>
          <inkml:annotationXML>
            <emma:emma xmlns:emma="http://www.w3.org/2003/04/emma" version="1.0">
              <emma:interpretation id="{640084C5-0E80-4371-8C2D-2C157A899C30}" emma:medium="tactile" emma:mode="ink">
                <msink:context xmlns:msink="http://schemas.microsoft.com/ink/2010/main" type="inkWord" rotatedBoundingBox="31524,11084 32960,11029 32979,11549 31543,11603"/>
              </emma:interpretation>
              <emma:one-of disjunction-type="recognition" id="oneOf3">
                <emma:interpretation id="interp15" emma:lang="en-IN" emma:confidence="0">
                  <emma:literal>and</emma:literal>
                </emma:interpretation>
                <emma:interpretation id="interp16" emma:lang="en-IN" emma:confidence="0">
                  <emma:literal>send</emma:literal>
                </emma:interpretation>
                <emma:interpretation id="interp17" emma:lang="en-IN" emma:confidence="0">
                  <emma:literal>And</emma:literal>
                </emma:interpretation>
                <emma:interpretation id="interp18" emma:lang="en-IN" emma:confidence="0">
                  <emma:literal>sand</emma:literal>
                </emma:interpretation>
                <emma:interpretation id="interp19" emma:lang="en-IN" emma:confidence="0">
                  <emma:literal>find</emma:literal>
                </emma:interpretation>
              </emma:one-of>
            </emma:emma>
          </inkml:annotationXML>
          <inkml:trace contextRef="#ctx0" brushRef="#br0" timeOffset="17614.7203">6569 248 403,'13'0'36,"-9"0"-36,-4 0 0,0 0 0,0 0 115,0 0 16,0 0 3,0 0 1,14 0-54,-14 0-10,9-4-3,-9 4 0,4-3-9,14-5-3,-9 4 0,4-8 0,-4 4-11,4 0-2,1 0-1,3 0 0,-3-4-31,-1 1-11,-9-1 0,19 0 9,-10 0 44,5 0 9,0-4 2,-1 5 0,-3-5-64,3 8-13,6-4-3,-6 0 0,-3 4 16,-1 0 0,-4 4 0,4 1-9,1 3 21,-10 0 5,9 0 1,-13 0 0,14 3-32,-14 1-6,13 4-2,-9 0 0,-4 0 22,9 0 0,-9-8-9,5 12 9,-5-4 16,0-8 6,0 0 2,0 12 0,0-12-71,0 0-13,0 0-4,0 0 0,0 7 52,0-7 12,0 0 0,0 0 0,-14 4 48,10-4 13,-9 4 3,8-4 0,-4 0-103,-4-4-20,4 4-4,-4 0-1,-5-4 75,5 8 14,-10-4 3,6 4 1,3 0-46,-3 0-10,3 4-1,-3 0-1,-1 0 29,4 0 0,1 8 0,0-5 0,-1 5 14,6 0 9,-1-4 1,4 4 1,-4-4-17,9 3-8,0-7 8,0 4-8,9-4 0,-4 0 0,4 0 0,-1-4 0,6-4 0,-1 4 0,5-4 0,-5-4 0,5 0-23,4 0-3,-4-4-1,0 0 0,-5 0 51,0-4 9,1 0 3,-1 1 0,-4 3-28,0-4-8,-5 0 0,5 4 0,-4 0 15,-1 0-4,-4 0-1,0 1 0,0 7 2,0 0 0,0 0 0,0 0 0,0 0-12,0 0 0,-9 0 0,0 3 0,5 5 0,-5 4 8,4-4-8,1 4 8,4 4-8,0-4 0,0-1 0,4 1 0,-4 4 0,5-8-14,-5 4 3,13 0 1,-13-4-15,14-1-3,-10-3-1,9 0 0,-4-8 6,-4 0 2,8 0 0,0-3 0,1-1 21,-6 0 0,6-4 0,-1 0 0,0-4-8,1 4 8,-1-3 0,-4-1 0,4 0 0,1 4 0,-10-4-9,9 5 9,-4-1 20,-4 4 7,8-4 1,-9 4 1,-4 8-3,0 0-1,0 0 0,0 0 0,0 0-25,0 0 0,0 0-9,0 0 9,0 0-8,0 12 8,0-4 0,0 8 0,0-4 0,0-1 0,0 5 0,0 0 0,0-4 0,0 4 0,-4-9 0,4 5 0,0 0 0,0-4 0,0-8 0,0 0 0,0 0 0,0 0 0,0 0 0,0 0 0,4 0 11,10-8-11,-1 0 12,0 0-12,1-3 13,-1-1-4,-4-4-1,4 4 0,1 0-8,3-4 0,-3 5 0,3-1-11,-3 0 11,-1 0 0,-8-4 8,8 8-8,0 0 0,-13 1 0,9 3 0,-9 4 0,0 0 0,0 0 0,0 0 0,9 8 0,-9-8 0,0 7 0,0 5 0,9 0 0,-5 4 0,-4-4 0,0 4 0,0-5 0,0 5 0,9 0 0,-4-4 0,-5 4 0,0-5-12,4 1-6,-4 4-2,13-8 0,-13-8 8,0 8 2,14 0 0,-14-8 0,9 4-19,-1-4-4,6-4-1,-5 0 0,0-4 47,4 0 10,0-4 1,0 0 1,1 0-25,-1-3 0,-4 3 0,4-4 0,1 4 0,3 0 0,-3-3 0,-1 3 0,5-4 0,-5 4 0,5 0 0,-5 0 0,1 5-20,3-1-2,-8-4-1,-4 8 0,8 0 34,-13 4 6,4-4 2,10 0 0,-14 4-31,9 4-5,-9-4-2,9 4 0,4 0 27,-13-4 6,0 8 1,13 0 0,-13-4-15,0-4-8,0 0 8,5 7-13,-5-7 4,13 8 1,-13-8 0,0 0 0,0 0 8,0 0 0,0 0 0,0 0 0,0 0-14,0 0-1,0 0 0,0 0 0,0 0 24,0 0 5,0 0 1,-13-4 0,8 4-15,-8 4 0,-5-4 0,5 4-10,-1 0 20,-3 4 4,3-4 1,-3 4 0,3 0-15,1 0-15,0 0 3,8 4 1,-8-1 26,8 1 5,-3-4 0,3 4 1,1-4-33,4 4-8,0-12 0,4 8-1,-4-8 21,0 7 0,13-3 0,1 4 0,-5-8 26,4 0 10,9 0 1,0-4 1,-8 0-26,12-3-4,-8-5-8,0 0 11,0 0-11,4-4 12,-9-4-12,9 1 12,-8-5-12,3 0 0,-8-7 0,-4 3 8,8-3-8,-8-1 8,3-4-8,-3 9 8,-5-5 0,0 5 0,0 7 0,0 0 0,0 4-8,-5 5 0,-3-1 0,8 12-11,-5 0 11,-8 12 0,-1-1 0,10 9 0,-9 8-8,-1 3 0,1 5 0,9-5 0,-1 5 8,-4-1 0,9-3 0,0 4 0,0-5 0,0 1 0,9-5 0,0 5 0,4-4 11,1-5-3,-1-3 0,5 0-768</inkml:trace>
        </inkml:traceGroup>
      </inkml:traceGroup>
    </inkml:traceGroup>
    <inkml:traceGroup>
      <inkml:annotationXML>
        <emma:emma xmlns:emma="http://www.w3.org/2003/04/emma" version="1.0">
          <emma:interpretation id="{7D10002C-6550-4466-B514-555E9275ED72}" emma:medium="tactile" emma:mode="ink">
            <msink:context xmlns:msink="http://schemas.microsoft.com/ink/2010/main" type="paragraph" rotatedBoundingBox="18106,12627 31917,12094 31967,13393 18156,13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F6122-B8A4-4953-93D1-983B9B62D0F8}" emma:medium="tactile" emma:mode="ink">
              <msink:context xmlns:msink="http://schemas.microsoft.com/ink/2010/main" type="inkBullet" rotatedBoundingBox="18110,12739 19065,12702 19100,13606 18145,13643"/>
            </emma:interpretation>
            <emma:one-of disjunction-type="recognition" id="oneOf4">
              <emma:interpretation id="interp20" emma:lang="en-IN" emma:confidence="0">
                <emma:literal>*</emma:literal>
              </emma:interpretation>
              <emma:interpretation id="interp21" emma:lang="en-IN" emma:confidence="0">
                <emma:literal>o</emma:literal>
              </emma:interpretation>
              <emma:interpretation id="interp22" emma:lang="en-IN" emma:confidence="0">
                <emma:literal>€</emma:literal>
              </emma:interpretation>
              <emma:interpretation id="interp23" emma:lang="en-IN" emma:confidence="0">
                <emma:literal>N</emma:literal>
              </emma:interpretation>
              <emma:interpretation id="interp24" emma:lang="en-IN" emma:confidence="0">
                <emma:literal>n</emma:literal>
              </emma:interpretation>
            </emma:one-of>
          </emma:emma>
        </inkml:annotationXML>
        <inkml:trace contextRef="#ctx0" brushRef="#br0" timeOffset="-7923.2789">-6208 1543 979,'-31'-16'87,"17"9"-70,-8 3-17,0-4 0,-5 4 134,1 0 23,3 0 5,-8 4 1,0 0-80,-4 8-16,4 0-3,-1 7-1,-3 5-29,4 4-6,-5 4 0,5 7-1,0 5-27,0-1 0,0 4 0,4 5-11,10 3 11,3 0 9,1-3-1,8 3-8,1-7 13,8-1-4,10 0-1,4 1 0,4-5 23,9 1 4,0-9 1,4-3 0,5-4-12,5-9-1,-1-3-1,5-4 0,9-8 18,-5 0 4,9-12 1,5-7 0,-9-5-21,-1-4-5,-3 1-1,-5-13 0,-5 1-2,-4-5 0,-9-3 0,-9-8 0,-8-1 39,-6 1 7,-8-4 2,-8 0 0,-10 3-31,-9 5-5,-4 4-2,-5 3 0,-8 9-13,0 3-2,-1 5-1,-4 3 0,1 8-10,-1 8-14,4 4 3,1 8 1,8 0-146,1 8-28,4 4-7,0 7-1</inkml:trace>
        <inkml:trace contextRef="#ctx0" brushRef="#br0" timeOffset="-8263.674">-6368 1772 759,'0'0'33,"0"0"8,0 0-33,0 0-8,0 0 0,0 0 0,-5 0 94,5 0 17,0 0 3,0 0 1,0 0-37,0 0-7,0 0-2,0 0 0,0 0-8,0 0-1,0 0-1,5-8 0,8 0-11,-8-3-3,3 3 0,6-8 0,-5 4-29,4 0-7,-4-4-1,4 5 0,-4-5 0,0 4-8,4 4 12,-8 0-4,4 0 8,-5 0 2,-4 8 0,0 0 0,0 0-7,0 0-2,0 0 0,0 0 0,4 12-9,1 4 0,-5 0 0,0 4-11,0-1 11,0 5 0,-5-4 0,5-1-8,0 9 8,0 0 0,-4-5 0,4 9 0,-4-4 0,-1-1 0,5 1 0,-4-4 0,-1-1 9,5 1-9,0 0 12,-4-1-12,4-3 10,-5 0-10,1-4 8,-1 3-8,5-3 18,-4 0-2,4 0 0,-4-4 0,-1-1-6,1-3-2,4-8 0,-5 8 0,1 0 4,-1 0 0,1-4 0,4-4 0,-9 8 0,0-4 0,9-4 0,-9 0 0,0 8 16,-4-8 3,4 0 1,0 4 0,0 0-20,1-4-3,-1 0-1,4 3 0,5-3-8,-9 0 8,5 4-8,4-4 8,0 0-8,0 0 12,0 0-12,0 0 12,0 0-12,0 0 12,0 0-12,0 0 12,0 0-4,9-4-8,0-3 12,4 3-4,5-4-8,4 4-9,0-4 9,0 0-13,1-4-109,3 0-22,-4 0-4</inkml:trace>
      </inkml:traceGroup>
      <inkml:traceGroup>
        <inkml:annotationXML>
          <emma:emma xmlns:emma="http://www.w3.org/2003/04/emma" version="1.0">
            <emma:interpretation id="{6E8E2A5F-5780-43D5-8A4E-E7FD350879E4}" emma:medium="tactile" emma:mode="ink">
              <msink:context xmlns:msink="http://schemas.microsoft.com/ink/2010/main" type="line" rotatedBoundingBox="20289,12543 31917,12094 31967,13393 20339,13842"/>
            </emma:interpretation>
          </emma:emma>
        </inkml:annotationXML>
        <inkml:traceGroup>
          <inkml:annotationXML>
            <emma:emma xmlns:emma="http://www.w3.org/2003/04/emma" version="1.0">
              <emma:interpretation id="{C431CC24-EC2E-4866-9F45-2251ECDF8471}" emma:medium="tactile" emma:mode="ink">
                <msink:context xmlns:msink="http://schemas.microsoft.com/ink/2010/main" type="inkWord" rotatedBoundingBox="20307,13016 21410,12973 21436,13646 20333,13689"/>
              </emma:interpretation>
              <emma:one-of disjunction-type="recognition" id="oneOf5">
                <emma:interpretation id="interp25" emma:lang="en-IN" emma:confidence="0">
                  <emma:literal>V:</emma:literal>
                </emma:interpretation>
                <emma:interpretation id="interp26" emma:lang="en-IN" emma:confidence="0">
                  <emma:literal>VI</emma:literal>
                </emma:interpretation>
                <emma:interpretation id="interp27" emma:lang="en-IN" emma:confidence="0">
                  <emma:literal>V.</emma:literal>
                </emma:interpretation>
                <emma:interpretation id="interp28" emma:lang="en-IN" emma:confidence="0">
                  <emma:literal>V=</emma:literal>
                </emma:interpretation>
                <emma:interpretation id="interp29" emma:lang="en-IN" emma:confidence="0">
                  <emma:literal>r,</emma:literal>
                </emma:interpretation>
              </emma:one-of>
            </emma:emma>
          </inkml:annotationXML>
          <inkml:trace contextRef="#ctx0" brushRef="#br0" timeOffset="-6309.5834">-4654 2005 806,'4'-20'17,"10"9"4,-1-5 1,-4 0 2,0-4-24,-9 1 0,-5-5 0,1 4 0,4 4 119,-4 0 19,-1 1 4,1 3 1,-1 4-43,1 0-8,4-4-1,0 4-1,0 8-18,0 0-4,0 0-1,0 0 0,4 8-55,1 4-12,-1 4 0,1 8 0,3 3 0,1 5 0,-4-1-9,4 5 9,0 3 0,-1 1 0,1-5 0,-4 1-8,-5-1 8,9 1 0,-1-4 8,1-1-8,-4 1 11,-1-1-3,5-7 0,4 0 0,-4-5 4,-4-7 1,-1 4 0,5 0 0,0-8-13,0 0 0,-5-4 0,1-1 0,4-6 47,4-5 3,-4-4 1,0-8 0,-5 0 1,9-7 0,1-5 0,-1 1 0,-8-1-32,3-4-7,10 1-1,-4-5 0,-6 1-12,1 3 0,5 1 0,-1-1 0,5 5 27,-1 3 2,-8 1 1,0 3 0,5 0-50,-1 8-9,-9 1-3,-4 3 0,-4 0 32,8 4 0,10 0 0,-5 4 0,-9 4 0,0 0 0,4-8 0,-4 8 0,0 0-21,0 0-2,0 0 0,13 4 0,-4 0-137,0 0-27,-9-4-5</inkml:trace>
          <inkml:trace contextRef="#ctx0" brushRef="#br0" timeOffset="-5934.7144">-3775 1958 1382,'0'0'61,"0"0"13,0 0-59,-9 0-15,5-8 0,4 0 0,0 8 110,0 0 19,0 0 4,0-4 1,0 4-86,9-8-18,0 0-3,4 0-1,0 4 8,10 0 2,-1 1 0,0-1 0,0 0-36,0 4 0,5 0 0,-5 4-620,-4 0-118</inkml:trace>
          <inkml:trace contextRef="#ctx0" brushRef="#br0" timeOffset="-5828.9652">-3757 2143 345,'0'0'31,"0"0"-31,0 0 0,0 0 0,0 0 184,0 0 32,0 0 5,5 12 2,8-8-101,0 0-20,1-4-4,3 0-1,1-4-42,9 0-9,-5 0-2,9 0 0,-4 0-70,-1 4-14</inkml:trace>
        </inkml:traceGroup>
        <inkml:traceGroup>
          <inkml:annotationXML>
            <emma:emma xmlns:emma="http://www.w3.org/2003/04/emma" version="1.0">
              <emma:interpretation id="{976980C9-FC40-4F38-90EB-EF28CCCAEE7A}" emma:medium="tactile" emma:mode="ink">
                <msink:context xmlns:msink="http://schemas.microsoft.com/ink/2010/main" type="inkWord" rotatedBoundingBox="21926,12869 23353,12814 23382,13568 21956,13623"/>
              </emma:interpretation>
              <emma:one-of disjunction-type="recognition" id="oneOf6">
                <emma:interpretation id="interp30" emma:lang="en-IN" emma:confidence="0">
                  <emma:literal>Wit</emma:literal>
                </emma:interpretation>
                <emma:interpretation id="interp31" emma:lang="en-IN" emma:confidence="0">
                  <emma:literal>wit</emma:literal>
                </emma:interpretation>
                <emma:interpretation id="interp32" emma:lang="en-IN" emma:confidence="0">
                  <emma:literal>Wet</emma:literal>
                </emma:interpretation>
                <emma:interpretation id="interp33" emma:lang="en-IN" emma:confidence="0">
                  <emma:literal>with</emma:literal>
                </emma:interpretation>
                <emma:interpretation id="interp34" emma:lang="en-IN" emma:confidence="0">
                  <emma:literal>With</emma:literal>
                </emma:interpretation>
              </emma:one-of>
            </emma:emma>
          </inkml:annotationXML>
          <inkml:trace contextRef="#ctx0" brushRef="#br0" timeOffset="-3203.7266">-3024 1816 637,'31'-4'28,"-31"4"6,0 0-34,-4 0 0,-1-4 0,1 0 0,-1 4 85,-4 0 11,5-4 1,-1 4 1,1 0-34,0 0-6,4 0-2,0 0 0,0 0-12,0 0-4,0 0 0,0 0 0,0 0-25,0 0-6,0 0-1,0 0 0,0 0 13,0 0 3,4-8 0,-4 0 0,4 0 12,-4 8 4,5-8 0,-1-4 0,1 1-20,-5 3-3,4-4-1,1 0 0,-5 0 20,4 4 3,-4-4 1,0 5 0,0 7-13,0-8-3,0 0 0,0 8 0,0 0 13,0 0 3,0 0 0,0 0 0,0 0-32,5 16-8,-5-1 0,4 9 0,0 4 0,1-1 0,-1 5 0,5-1 0,-4 1 0,4 4 0,-5-5 0,5-3 0,0 3 0,0-7 0,4 0 0,-4-5 0,4 1 0,-4 0 0,0-8 0,4 0 0,1-1 0,-1-7 9,0 4 0,1-8 0,-6 0-28,1-4-5,5-4-2,-1-3 0,0-5 51,5 0 11,-5-4 1,1-3 1,-1-5-26,5-4-4,-5 1-8,0-5 11,5-3-11,-5 3 0,5 5 9,0-5-9,0 5 0,-5 3 0,5 4 0,-5 5 0,1 3 0,-6 4 0,1 4 0,5 8 0,-14 0 16,8 8 1,1 8 1,-4-1 0,4 9-66,-5 0-12,5 3-4,-9 5 0,4 0 80,-4-1 15,5-3 3,-1 3 1,1 1-56,-5-8-11,4 3-3,5-7 0,-4 0 64,3-4 13,1-5 2,5 1 1,-5-4-37,-1 0-8,6-8 0,-1 0 0,5-4 0,0-4 14,-1-4-4,1 1-1,4-9-1,1-4 0,-1-3 0,0-5 0,0 0-8,-4 1 8,0-1-8,4-7 8,-9 7-8,9-3 0,1 7 0,-1-4 8,-9 9-8,0-1 0,5 4 0,-4 4 0,-10 5 0,5 3 0,-9 0 0,0 8 0,0 0-49,0 0-3,0 0 0,-5 8-868</inkml:trace>
          <inkml:trace contextRef="#ctx0" brushRef="#br0" timeOffset="-2899.5064">-1914 2056 460,'0'0'41,"0"0"-33,0 0-8,0 0 0,0 0 182,0-7 34,0 7 8,0 0 0,0 0-84,0 0-16,0 0-4,0 0-1,0 0-89,0 0-18,0 0-3,5 11-1,-1 1 20,1 0 3,-5 0 1,0 4 0,0 0-24,4-1-8,-4 5 0,0-4 0,-4 0 8,4 3-8,4-7 0,0 4 0,-4-8 0,5 4-13,-1-4 1,1 3 0,-5-11-66,9 4-13,-9-4-2</inkml:trace>
          <inkml:trace contextRef="#ctx0" brushRef="#br0" timeOffset="-2597.5646">-1781 2222 345,'0'0'31,"0"0"-31,0 0 0,-8-4 0,-1-4 252,9 8 44,0 0 8,0 0 3,0 0-178,0 0-35,0 0-7,0 0-2,0 0-22,0 0-5,9-7-1,4 3 0,0 0-39,5 4-8,-5 0-2,5 0 0,0-4-116,4 0-23,22-4-5,-8 4 0</inkml:trace>
          <inkml:trace contextRef="#ctx0" brushRef="#br0" timeOffset="-2734.7745">-1705 2056 576,'0'0'51,"4"-7"-41,1-1-10,4 0 0,-9 8 207,4-8 39,-4 8 8,0 0 2,0 0-154,0 0-30,0 0-7,0 0-1,5 8-46,-5 8-10,0-5-8,0 5 12,0 0-12,0 4 0,-5-1-12,5 1 12,0 0 0,0 0 18,0-1-2,0-3 0,0 4-16,0-4 0,0 3 8,0-3-8,0-4-103,0 0-24</inkml:trace>
        </inkml:traceGroup>
        <inkml:traceGroup>
          <inkml:annotationXML>
            <emma:emma xmlns:emma="http://www.w3.org/2003/04/emma" version="1.0">
              <emma:interpretation id="{BE3D5984-FC6D-4389-8C42-07E78952DDAF}" emma:medium="tactile" emma:mode="ink">
                <msink:context xmlns:msink="http://schemas.microsoft.com/ink/2010/main" type="inkWord" rotatedBoundingBox="23760,12685 25067,12634 25103,13573 23797,13624"/>
              </emma:interpretation>
              <emma:one-of disjunction-type="recognition" id="oneOf7">
                <emma:interpretation id="interp35" emma:lang="en-IN" emma:confidence="0">
                  <emma:literal>(07</emma:literal>
                </emma:interpretation>
                <emma:interpretation id="interp36" emma:lang="en-IN" emma:confidence="0">
                  <emma:literal>(007</emma:literal>
                </emma:interpretation>
                <emma:interpretation id="interp37" emma:lang="en-IN" emma:confidence="0">
                  <emma:literal>(00)</emma:literal>
                </emma:interpretation>
                <emma:interpretation id="interp38" emma:lang="en-IN" emma:confidence="0">
                  <emma:literal>(003</emma:literal>
                </emma:interpretation>
                <emma:interpretation id="interp39" emma:lang="en-IN" emma:confidence="0">
                  <emma:literal>(on</emma:literal>
                </emma:interpretation>
              </emma:one-of>
            </emma:emma>
          </inkml:annotationXML>
          <inkml:trace contextRef="#ctx0" brushRef="#br0" timeOffset="-1975.0125">-786 1452 230,'0'0'20,"0"0"-20,0-7 0,-4 3 0,4-4 184,-9 4 32,-4 0 6,-5 0 2,0 4-77,-4 0-15,-9 8-4,4 0 0,0 4-62,1 3-13,-1 5-2,1 4-1,-1 3-19,0 1-4,5 8-1,0-1 0,4-3-11,0 3-3,5-3 0,9-1 0,-5 1-1,9-1-1,0-3 0,9 4 0,-5-9 0,9 5 0,-4-8 0,9 3 0,-5-7-10,5 0 8,4 0-8,0-8-838</inkml:trace>
          <inkml:trace contextRef="#ctx0" brushRef="#br0" timeOffset="-1625.1548">-417 1725 576,'0'0'25,"9"-12"6,-9-4-31,0 4 0,0 4 0,0-3 0,-5 3 248,-4 4 43,-4 0 9,0 0 1,-1 4-177,-8 4-36,0 4-8,-5 4 0,5-1-55,-4 5-10,-6 4-3,6 0 0,-5 3-12,8 1 0,1 0 0,5 3 0,-1 1 0,4 0 0,10-5 0,0 5 0,4-4 0,4-1-10,5 1 0,4-4 0,5 0 22,0-1 5,4-7 1,9 0 0,0-4-18,5 0 0,-1-8 0,1 0 0,-5-4 0,4-4 0,1-4-13,-5-4 5,0 0-3,-9-7 0,0-1 0,-4-7 0,-9 3 11,0 0 12,-9-3-2,-4 3-1,-5-4 0,0 5 0,-13 7 0,4 0 0,-9 1 15,-4 7 4,-4 0 0,8 8 0,-9 4-28,1 0 0,-1 8 0,-4 0 0,5-4-41,-1 4-1,5 3 0,-9 9 0,9-4-118,9 0-23,4 0-5</inkml:trace>
          <inkml:trace contextRef="#ctx0" brushRef="#br0" timeOffset="-1482.5454">-515 1950 806,'9'8'72,"-5"0"-58,5 0-14,-4 3 0,-1 1 109,1 8 19,-1-4 4,1 4 1,-5 3-73,0-3-14,0 4-3,4-1-1,-4 1-18,4 0-4,-4-1-1,5-3 0,-5 0-19,4 0 10,1-1-10,4-3 8,-5 0-8,1-4-14</inkml:trace>
          <inkml:trace contextRef="#ctx0" brushRef="#br0" timeOffset="-1273.3046">-200 1689 633,'9'-43'28,"-4"23"6,4-4-34,0 1 0,13-1 0,-4 4 0,-1 1 249,1 7 43,4 0 9,0 4 2,1 8-199,-1 0-40,-4 4-8,4 8-2,0 8-37,-4-1-7,-5 13-2,-4 7 0,0 1-8,-9 3 0,-5 5 9,-3 7-9,-6 0 56,1 0 6,-5-3 2,-4 3 0,-9-8-48,0-3-8,0-5-8,0 1 9,4-9-9,0 1 10,5 0-10,0-9 10,0-3-131,8-4-27</inkml:trace>
        </inkml:traceGroup>
        <inkml:traceGroup>
          <inkml:annotationXML>
            <emma:emma xmlns:emma="http://www.w3.org/2003/04/emma" version="1.0">
              <emma:interpretation id="{5EADB04B-2D77-46DE-9739-EF830EC18C0E}" emma:medium="tactile" emma:mode="ink">
                <msink:context xmlns:msink="http://schemas.microsoft.com/ink/2010/main" type="inkWord" rotatedBoundingBox="27650,12258 31917,12094 31967,13393 27700,13558"/>
              </emma:interpretation>
              <emma:one-of disjunction-type="recognition" id="oneOf8">
                <emma:interpretation id="interp40" emma:lang="en-IN" emma:confidence="0">
                  <emma:literal>'visits)</emma:literal>
                </emma:interpretation>
                <emma:interpretation id="interp41" emma:lang="en-IN" emma:confidence="0">
                  <emma:literal>'v. units)</emma:literal>
                </emma:interpretation>
                <emma:interpretation id="interp42" emma:lang="en-IN" emma:confidence="0">
                  <emma:literal>'v' units)</emma:literal>
                </emma:interpretation>
                <emma:interpretation id="interp43" emma:lang="en-IN" emma:confidence="0">
                  <emma:literal>'vomits)</emma:literal>
                </emma:interpretation>
                <emma:interpretation id="interp44" emma:lang="en-IN" emma:confidence="0">
                  <emma:literal>'v, units)</emma:literal>
                </emma:interpretation>
              </emma:one-of>
            </emma:emma>
          </inkml:annotationXML>
          <inkml:trace contextRef="#ctx0" brushRef="#br0" timeOffset="18964.9884">3864 1097 921,'22'-4'40,"-22"4"10,0 0-40,0 0-10,9 8 0,-9-8 0,0 0 52,9 12 9,-5 8 2,1-8 0,-5 3-45,-5 1-9,1 0-1,-5 0-8,5-4 0</inkml:trace>
          <inkml:trace contextRef="#ctx0" brushRef="#br0" timeOffset="28785.8975">4108 1772 288,'0'0'25,"0"0"-25,0 0 0,0 0 0,-4 0 113,4 0 18,0 0 3,0 0 1,-5 0-83,5 0-17,-8 0-3,8 4-1,-5 0-23,1 0-8,4-4 0,-5 8 9,-4-4-9,5 0 0,4-4 0,0 0 0,0 0 0,0 0 0,0 0 0,0 0 0,0 0 9,-5 12 0,5-12 0,0 0 0,0 0 38,0 0 7,0 0 2,0 0 0,0 0-15,14 4-2,-5-4-1,0-4 0,8 4 19,-8-8 4,5 0 1,-1-4 0,-4 4-19,4-4-4,-4 4-1,0-7 0,0-1-2,-5 4 0,5-4 0,0 0 0,-5 1-4,1 3-2,-1 0 0,-4 0 0,0 4-6,9 0 0,-9 4-1,0 4 0,0 0-6,0 0-1,0 0 0,0 0 0,0 0-16,-9 8-9,9 4 1,0 0 0,0 0 8,0 4-10,0-1 10,0 1-10,0 0 10,9-4 0,-4 0 0,3 3 0,1-7 0,-4 4 0,4-4 0,4 4 8,0-8-8,-8 0 0,8-4 0,5 0 8,-5-4-8,0 0 8,1-8-8,4 4 8,-5-4-8,-4 4 0,0-3 8,8-5-8,-8 4 0,-4-4 8,8 0-8,-13 5 0,9-1 0,-5 0 8,-4 4-8,0-4 0,5 8 0,-5 4 8,-5-8-8,5 8 0,0 0 0,0 0 0,0 0 0,0 0 0,0 0 0,-4 8 0,-5 4-10,5 0 10,-5 0-8,9 0 8,0-1 0,0 1 0,9 4 0,-5-4 0,-4 0 0,13-4 0,-4-1 0,0 1 0,9 0 0,-5 0 0,-4-8 0,9 0 0,-5 0 0,5-4 0,-5-4 11,5 4 2,-5 0 1,5-3 0,-5-5-14,1 0 0,-1-8 0,-8 8 0,12-4 0,-3 1-10,-14 3 2,17-4 0,-12 4 8,4 0 0,-9 4 0,9 1 0,-5 3 0,-4 4 0,0 0 0,0 0 0,0 0-16,0 0-2,0 0 0,0 0 0,0 8 18,0 3 12,0 1-1,0 4-1,0-4-10,-4 4 0,-5 3 0,9-3 0,0 0 0,-5-8 0,1 8 0,-1-5 0,5-3 0,0-8 0,0 0 0,0 0 8,0 0-8,0 0 0,0 0 0,0 0 0,0 0 0,9 0 0,-9 0 0,5-4 0,8 0 0,5-3 0,-5-1 0,0-4 8,1 0-8,-1 0 0,0 0 0,-4 0 0,14 1 0,-10 3-9,5 0 9,-1 0 0,-3 0-8,-1 4 8,-4 0 0,4 4 0,-4 4-10,-4 0 10,8 0-8,-9 4 8,-4-8-10,14 12 10,-14 0-12,9-1 12,-5 5-8,0-4 8,1 0 0,-1 0 0,1 0 0,-5-1 0,0-11 0,0 8 0,13 4 0,-13-4 0,0-8 0,13 4 0,-13-4 0,5 4 0,8-4 0,0-4 9,-4 0-9,0 4 0,5-8 0,-1-4 0,0 4 0,1-3 0,-1-1 9,-4-4-9,8 0 8,-3-4-8,-1 1 8,-4 3-8,0-4 0,-5 4 8,5 5-8,5-1 0,-10 4 0,0 0 0,1 0 0,-5 8 8,0 0-8,0 0 0,0 0 0,0 0 0,0 0 0,0 0 0,4 12 0,-4 4-8,0-1 8,0 1 0,0 0 0,0 0-8,0 0 8,0-1 0,9 1 0,-4-4 0,-5-12-14,13 12-7,-4-4-2,-9-8-836</inkml:trace>
          <inkml:trace contextRef="#ctx0" brushRef="#br0" timeOffset="28917.847">5503 1492 806,'0'0'36,"0"0"7,-5-8-35,1-4-8,0 4 0,-5 0 0,-5 4 53,14 4 9,0 0 2,0 0 0,-4 4-74,-5 4-14,-9 0-4,14 4-404</inkml:trace>
          <inkml:trace contextRef="#ctx0" brushRef="#br0" timeOffset="29189.8402">5645 1650 806,'18'-20'36,"-9"8"7,-1-4-35,1 1-8,5-9 0,-10 0 0,14 1 110,-18-5 20,13 0 4,-4 1 1,0-1-38,-5-3-7,5 7-2,-9 0 0,9 0-44,-4 5-8,-5 3-3,0 4 0,0 12 5,0 0 1,0 0 0,0 0 0,0 0-31,-5 12-8,-4 8 0,9 3 0,-9 5-30,1 0-7,-6-1-2,14 5 0,-13-1 39,13 1 0,-5 0 0,1-1 0,-5 1 0,9-1 0,0 1 0,9-1 0,-5-7 44,1 0 16,4-4 3,-5-5 1,10-3-52,-6-4-12,1-4 0,5 0 0,3-8-48,-3 0-13,-1 0-3,0-8 0</inkml:trace>
          <inkml:trace contextRef="#ctx0" brushRef="#br0" timeOffset="29345.7265">5707 1429 1036,'0'0'46,"-4"-4"10,-5 4-45,0 0-11,0 0 0,-4 8 0,13-4 0,0-4 0,0 0 0,0 0 0,0 8 53,0 3 9,13-3 2,-4 0 0,0 0-52,4 0-12,5 0 0,9 0-372,-10 0-78</inkml:trace>
          <inkml:trace contextRef="#ctx0" brushRef="#br0" timeOffset="29668.7699">5809 1752 403,'0'0'36,"0"0"-36,0 0 0,0 0 0,5-3 168,8-1 28,-4 0 4,0 0 2,4-8-78,5 4-16,-5-8-4,1 4 0,3-3-51,-3-1-10,3 4-3,-3-4 0,3-4-8,-3 9-1,-1-5-1,-4 4 0,-5 0-3,1 0-1,8 4 0,-4 0 0,-9 8-11,0 0-3,0 0 0,0 0 0,0 0-12,0 0 0,9 8 0,-5 4 0,5-4-8,-9 8 8,9 0-12,-4-1 12,8 1 0,-9 4 0,-4 0 0,-4 3 0,4-3 0,0-4 0,0-4 0,0 0 0,0-1 0,0-11 0,0 0 0,-13 12 0,8 4 24,-4-8-2,0-4 0,1-4 0,-6 0-69,1 0-13,-5 0-4,5-4 0,8-4 76,-8 0 16,0 0 2,-1 0 1,-3 0-50,3 1-9,5-5-3,1 4-495,-6 0-99</inkml:trace>
          <inkml:trace contextRef="#ctx0" brushRef="#br0" timeOffset="30058.9291">6360 923 1450,'0'0'32,"9"-3"6,-5-9 2,5 8 1,-9 4-33,5-8-8,8 0 0,0 0 0,5 4 50,0-4 8,-5 8 2,18-4 0,0 0-35,-4 4-6,4 0-2,0-4 0,14 4-17,-28 0 0,10 0 0,-9 4 0,8-4 28,-8 8 1,0-4 1,-5 0 0,5 4-48,-5 0-10,9 4-1,-13 4-1,5-1 30,-14 5 0,13 4 0,-9 3 0,-4-3 0,0 4 0,9 3 0,-4 1 0,-5 7 45,9 1 15,-5-1 4,5 9 0,-5-9-52,1 5-12,4-1 0,-5 0 0,5 1 0,0-1 0,0 5 0,-5-1 0,-4-8 0,0 5 0,0-5 0,0 5 0,-4-9 0,-5-3 0,5 3 0,-10-3 0,1 0 0,-5-9 0,0 1 0,-8-4 0,12-1 0,-8 1 0,0-4 0,0-4 0,-5 4 40,0-5 4,-4 1 2,0 0 0</inkml:trace>
          <inkml:trace contextRef="#ctx0" brushRef="#br0" timeOffset="18540.9681">2883 1366 288,'0'0'25,"0"0"-25,0 0 0,0 0 0,0 0 161,0 0 27,13-8 6,-13 8 1,0 0-63,0 0-13,0 0-3,0 0 0,0 0-83,4 8-17,5 7-3,0 1-1,0 4-12,-5 4 0,5-1 0,-4 1 0,-1 4 0,1-1 0,-1 1 0,5 3 0,-5-3 28,1 0 4,-1-1 0,1-3 0,-1 0-32,1-5 0,3 1 0,-3 0 0,4-4 11,-5-4-11,5-5 12,-4-3-12,12 4 16,-3-8-3,-1-4-1,0 0 0,5-3 27,4-9 5,0 0 0,1-8 1,3 1-21,-3-9-4,3-4 0,1 5-1,-9-5 1,4 1 0,-4-1 0,8 1 0,-8 3-5,0 1-1,-5-1 0,5 4 0,-5 5-14,0 3 0,-4 0 0,0 8 0,-4 1-12,-1 3 2,-4 8 0,0 0-570,0 0-113</inkml:trace>
          <inkml:trace contextRef="#ctx0" brushRef="#br0" timeOffset="18812.7356">2696 1310 345,'-4'-4'31,"4"4"-31,0-7 0,0 7 0,0 0 170,0 0 28,0 0 6,0 0 0,0 0-132,0 0-28,0 0-4,0 0-2,0 0-22,0 7-4,0 5 0,0-4-1,4 4-11,0 0 0,-4-4 0,9 4 0,0-1 0,0 1 0,4 0 0,1-4 0</inkml:trace>
        </inkml:traceGroup>
      </inkml:traceGroup>
    </inkml:traceGroup>
    <inkml:traceGroup>
      <inkml:annotationXML>
        <emma:emma xmlns:emma="http://www.w3.org/2003/04/emma" version="1.0">
          <emma:interpretation id="{88A81BF7-8057-4042-A356-D09A11E10DEA}" emma:medium="tactile" emma:mode="ink">
            <msink:context xmlns:msink="http://schemas.microsoft.com/ink/2010/main" type="paragraph" rotatedBoundingBox="18000,14327 24995,14045 25041,15172 18045,154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482FA2-075E-40B0-95FB-A30B89E1A9D8}" emma:medium="tactile" emma:mode="ink">
              <msink:context xmlns:msink="http://schemas.microsoft.com/ink/2010/main" type="inkBullet" rotatedBoundingBox="18000,14327 19067,14284 19112,15386 18044,15429"/>
            </emma:interpretation>
            <emma:one-of disjunction-type="recognition" id="oneOf9">
              <emma:interpretation id="interp45" emma:lang="en-IN" emma:confidence="0">
                <emma:literal>9</emma:literal>
              </emma:interpretation>
              <emma:interpretation id="interp46" emma:lang="en-IN" emma:confidence="0">
                <emma:literal>8</emma:literal>
              </emma:interpretation>
              <emma:interpretation id="interp47" emma:lang="en-IN" emma:confidence="0">
                <emma:literal>*</emma:literal>
              </emma:interpretation>
              <emma:interpretation id="interp48" emma:lang="en-IN" emma:confidence="0">
                <emma:literal>°</emma:literal>
              </emma:interpretation>
              <emma:interpretation id="interp49" emma:lang="en-IN" emma:confidence="0">
                <emma:literal>%</emma:literal>
              </emma:interpretation>
            </emma:one-of>
          </emma:emma>
        </inkml:annotationXML>
        <inkml:trace contextRef="#ctx0" brushRef="#br0" timeOffset="32668.1627">-5893 3284 230,'-13'-31'10,"4"15"2,-5-4-12,1 0 0,-5 1 0,-4-1 0,0 0 233,-5 4 44,-8 1 9,-1-1 2,-4 4-199,0 0-39,0 4-8,0 0-2,-4 8 12,0 0 3,-1 8 0,1 0 0,-5 8-3,4 8 0,-3 3 0,-6 5 0,5 7-42,5 9-10,8-1 0,1 4 0,-1 5 0,5-1 0,5 4 0,3 4 0,10-4 0,0 5 0,13-9 0,0 4 0,9-8 9,4-3-9,5-5 8,13-3-8,0-5 15,9-3-3,9-5 0,0-3 0,4-4 28,0-8 6,1-8 1,3 0 0,5-8-22,1-4-4,-1-8-1,0-4 0,-9-3 4,-4-9 1,-4-4 0,-10-11 0,-4-4 15,-4-5 2,-9-7 1,-14 0 0,0 0-2,-8 0 0,-5 0 0,-9-1 0,-4 5-11,-9 4-2,-4 4-1,-1-1 0,0 5-19,-3 7-8,-1 5 8,0 3-8,4 13 0,1-1 0,-1 8 0,0 8 0,1 8-88,4 8-22,0 0-5,4 7-1</inkml:trace>
        <inkml:trace contextRef="#ctx0" brushRef="#br0" timeOffset="32314.854">-6528 3707 1105,'0'0'24,"-5"-12"4,1 4 2,-5-8 2,9 4-32,-4-4 0,-1 5 0,5-5 0,-4 0 77,4 0 9,0 0 2,0 1 0,4-1-13,1 0-3,-1 0 0,9 0 0,-4 5-22,0-1-5,5 0-1,-1 4 0,0-4-19,5 4-4,-5 0-1,5 8 0,4 0-20,-4 0 0,0 0 0,0 8 0,4 0 0,-5 0 0,-3 4 0,-1 4 0,-8 0 0,3-1 0,-8 5 0,0 0 0,-4 3 0,-5 9 9,-9-4-9,5-1 10,-5-3-10,-4 4 0,0-1 0,0-3-11,-1-4 35,1-1 6,4-3 2,1 4 0,-1 0-32,5-8 0,-1-1 0,5-3 0,9-8 0,0 0 0,0 0 0,0 0 0,0 0 12,14 0-3,4-4-1,8-4 0,1 1-8,-1-5 8,10 0-8,0-4 8,8 0-8,-4 0 8,0 5-8,0-1 8,-5 0-34,5-4-7,-9 0-2,5-3-561,-5 3-113</inkml:trace>
      </inkml:traceGroup>
      <inkml:traceGroup>
        <inkml:annotationXML>
          <emma:emma xmlns:emma="http://www.w3.org/2003/04/emma" version="1.0">
            <emma:interpretation id="{976CA9E7-7566-4824-A9AC-8A10458DBFEF}" emma:medium="tactile" emma:mode="ink">
              <msink:context xmlns:msink="http://schemas.microsoft.com/ink/2010/main" type="line" rotatedBoundingBox="19978,14330 24999,14128 25041,15172 20020,15374"/>
            </emma:interpretation>
          </emma:emma>
        </inkml:annotationXML>
        <inkml:traceGroup>
          <inkml:annotationXML>
            <emma:emma xmlns:emma="http://www.w3.org/2003/04/emma" version="1.0">
              <emma:interpretation id="{7004BC0B-D54A-41C9-85CC-83B047AD627D}" emma:medium="tactile" emma:mode="ink">
                <msink:context xmlns:msink="http://schemas.microsoft.com/ink/2010/main" type="inkWord" rotatedBoundingBox="19987,14556 22775,14444 22808,15262 20020,15374"/>
              </emma:interpretation>
              <emma:one-of disjunction-type="recognition" id="oneOf10">
                <emma:interpretation id="interp50" emma:lang="en-IN" emma:confidence="0">
                  <emma:literal>Vine</emma:literal>
                </emma:interpretation>
                <emma:interpretation id="interp51" emma:lang="en-IN" emma:confidence="0">
                  <emma:literal>vine</emma:literal>
                </emma:interpretation>
                <emma:interpretation id="interp52" emma:lang="en-IN" emma:confidence="0">
                  <emma:literal>Vince</emma:literal>
                </emma:interpretation>
                <emma:interpretation id="interp53" emma:lang="en-IN" emma:confidence="0">
                  <emma:literal>"Time</emma:literal>
                </emma:interpretation>
                <emma:interpretation id="interp54" emma:lang="en-IN" emma:confidence="0">
                  <emma:literal>"time</emma:literal>
                </emma:interpretation>
              </emma:one-of>
            </emma:emma>
          </inkml:annotationXML>
          <inkml:trace contextRef="#ctx0" brushRef="#br0" timeOffset="35032.5505">-3877 3529 864,'0'0'76,"5"-12"-60,-1 0-16,-8 4 0,4-3 162,0 11 30,4-8 5,-4 0 2,0 0-120,0 8-24,0 0-5,9-4-1,-9 4-49,9-4 0,4 4-9,5 0 1,-5 4-4,1 0 0,-6 0 0,6 0-492,-5 4-100</inkml:trace>
          <inkml:trace contextRef="#ctx0" brushRef="#br0" timeOffset="35144.3995">-3832 3667 345,'0'0'15,"-9"8"4,4 4-19,-4-4 0,5 0 0,0 0 0,4-8 204,0 0 36,0 0 8,0 0 2,0 0-138,8 3-27,1 1-5,5 0-2,3 0-38,1 0-8,4-4-2,1 0 0,-1-4-106,4 0-20</inkml:trace>
          <inkml:trace contextRef="#ctx0" brushRef="#br0" timeOffset="34817.2711">-4978 3442 288,'53'-20'25,"-35"12"-25,-18-7 0,0 3 0,-5 0 187,1 0 32,4-4 6,0 4 2,-13 1-79,8-1-16,5 8-4,0 4 0,-4-4-77,4 4-16,0 0-3,0 8-1,9 8-31,-5 3 0,-4 5 0,9 4 0,0-1 0,0 5 0,-14 3 0,10 1 0,4 3 0,-5 5 0,9-9 0,-8 5 0,-10-5 16,10-3-4,4 0 0,0-5 0,-14-3 5,10 0 1,3-5 0,6-3 0,-1-4-27,-4-4-6,0 0-1,9-4 0,4-8 57,-4-4 11,-5-4 3,5-4 0,4-4-7,0-3 0,0-5-1,-4-7 0,-5 3-15,5-7-2,0-1-1,-5 1 0,-4-1-29,4 5 0,1-1 0,-5 4 0,0 1 0,-1 3 0,-3 5 0,8 3 0,-8 0 20,4 4 7,-9 4 1,4 5 1,5-1-29,-9 8 0,0 0-11,0 0 11,4 8-56,5 3-4,0 1-1,-4 4-887</inkml:trace>
          <inkml:trace contextRef="#ctx0" brushRef="#br0" timeOffset="36049.8981">-3082 3462 403,'40'-8'17,"-40"8"5,0 0-22,0 0 0,0 0 0,0 0 0,0 0 28,0-4 0,-4 4 1,-10 0 0,5 4-29,1 0 0,-1-4 0,-5 0 0,6 0 0,-6 4 0,1 0 0,4 0 0,0-4 0,-4 4 8,4 0-8,0 0 0,0 0 0,-4-1 0,4-3 0,0 0 0,9 0 0,0 0 0,-4 0 0,4 0 0,-9 0 0,9 0 0,0 0 0,0 0 0,-5-7 37,5-1 11,0 0 3,0-4 0,5 4 37,-5-4 7,4-4 1,1 5 1,-1-5-1,5 4 0,-9 0 0,4 0 0,1 0-51,-1 1-10,1 3-3,-5-4 0,4 8 26,-4 4 5,0 0 1,0 0 0,0 0-52,0 0-12,5 12 0,-1 3 0,0 1 0,1 8 0,-1 0 0,1 3 0,-5 1 0,4 0 0,-4 3 0,5 1 0,-1 3 0,-4-3 0,0-1 0,5 1 0,-1-4 0,0-5 0,1 1 0,-1-4 0,5-1 28,-4-7 2,4 0 1,-5 0 0,-4-12-12,13 4-3,-4-8 0,0-4 0,4 0-6,1-4-2,-5-3 0,4-5 0,0-4 16,1-7 4,-1-1 0,0-4 0,1 1-28,3-1 0,-3-3 0,-6 7 0,6-3 12,-1 3-4,5 5 0,-5 3 0,-4 4 4,4 0 0,1 9 0,-5 3 0,-5 0-12,-4 8 0,0 0 0,5 12 0,-1 3 0,0 1-17,1 4 4,-1 4 1,5-5-12,-4 9-3,-1-4 0,-4-1 0,4 1 40,5 4 8,-4-5 2,4 1 0,-5 0-23,5-4 8,4-5-8,-4 1 0,0-4 11,4-4-3,1-4 0,4-4 0,-1 0-8,1-8 10,-5-4-10,5 0 10,4-4-10,-4 1 8,0-9-8,0 0 8,-5 1-8,5-1 8,-1-4-8,-3 5 8,-1-1 8,0-4 2,-4 5 0,0-1 0,0 0-28,0 8-6,0-3 0,-5 7-1,5 0 17,-4 8-8,-5 4 8,0 0 0,0 0-42,0 0-2,0 8 0,4 8 0,1-4-76,-5 7-15,-5 1-3,5 0-1</inkml:trace>
          <inkml:trace contextRef="#ctx0" brushRef="#br0" timeOffset="36345.3614">-2260 3849 633,'0'0'56,"9"-8"-44,0 0-12,-5-4 0,5 0 122,0 0 22,-5 4 5,5-3 1,-4-1-23,-1 0-5,-4 12-1,0-8 0,0 4-19,0-4-4,-4 0-1,-5 4 0,4 0-78,-8 0-19,4 4 0,-4 0 0,-5 4 9,5 0 1,-1 4 0,-4 4 0,1 0-10,3 4 0,1 3 0,0 1 0,4 0 0,0 0 0,0-1-9,9 1 9,0-4 0,0 0 0,5-4 0,8-1 0,0 5 0,5-4 0,0-4 8,8 4-8,-3-8 0,3 4 11,1-4-11,0 0 10,-5-4-61,-5 0-12</inkml:trace>
        </inkml:traceGroup>
        <inkml:traceGroup>
          <inkml:annotationXML>
            <emma:emma xmlns:emma="http://www.w3.org/2003/04/emma" version="1.0">
              <emma:interpretation id="{B23B0105-39EC-4DA1-93F0-110ED71013EA}" emma:medium="tactile" emma:mode="ink">
                <msink:context xmlns:msink="http://schemas.microsoft.com/ink/2010/main" type="inkWord" rotatedBoundingBox="23504,14188 24999,14128 25037,15075 23542,15135"/>
              </emma:interpretation>
              <emma:one-of disjunction-type="recognition" id="oneOf11">
                <emma:interpretation id="interp55" emma:lang="en-IN" emma:confidence="0">
                  <emma:literal>(00)</emma:literal>
                </emma:interpretation>
                <emma:interpretation id="interp56" emma:lang="en-IN" emma:confidence="0">
                  <emma:literal>(70)</emma:literal>
                </emma:interpretation>
                <emma:interpretation id="interp57" emma:lang="en-IN" emma:confidence="0">
                  <emma:literal>(80)</emma:literal>
                </emma:interpretation>
                <emma:interpretation id="interp58" emma:lang="en-IN" emma:confidence="0">
                  <emma:literal>(90)</emma:literal>
                </emma:interpretation>
                <emma:interpretation id="interp59" emma:lang="en-IN" emma:confidence="0">
                  <emma:literal>(007</emma:literal>
                </emma:interpretation>
              </emma:one-of>
            </emma:emma>
          </inkml:annotationXML>
          <inkml:trace contextRef="#ctx0" brushRef="#br0" timeOffset="36907.579">-1114 3051 1443,'22'-35'64,"-22"35"13,4-16-61,-8 0-16,-1 4 0,1 0 0,-5 1 45,0 3 7,-4 4 0,-1 8 1,-3 0-23,-1 8-5,-4 3-1,-5 9 0,5 4-24,-5 3 0,-4 5 0,9 11 0,0-7 0,4 7 0,0 0 0,0 1 0,5-5 0,4 1 0,-4-5 0,13 4 0,0-7 0,4 0 0,-4-1 0,9 1 0,-9-5 21,9-7-1,13-4 0,-4-5 0,9-3-30,-1 0-6,5-4-2,5 0 0,-5-4-37,0-4-7</inkml:trace>
          <inkml:trace contextRef="#ctx0" brushRef="#br0" timeOffset="37538.0033">-519 3166 860,'0'0'19,"0"0"4,0 0 1,0 0 0,0 0-24,0 0 0,0 0 0,0 0 0,0 0 39,0 0 3,0-4 1,0 4 0,-9-4-18,9 4-3,0 0-1,0 0 0,-9 0-13,0 0-8,0 0 8,9 0-8,0 0 0,0 0 0,-9 4 0,0 0 0,9-4-11,-8 0-6,-6 4-2,10 0 0,4-4 19,0 0 0,0 0 0,0 0 0,-14 0 12,14 0 5,0 0 2,0 0 0,0 0-19,0 0 8,0 0-8,0 0 0,0 0 40,-4-4 2,-5-4 0,9 8 0,0-4-21,-4-4-4,-5 4-1,-5 0 0,6-4 17,-1 4 3,-5 0 1,5 4 0,-4 4-4,0 0-1,0 4 0,-5 4 0,-4 4-17,-1-1-4,1 5-1,4 8 0,1-4-10,-1 3 0,5-7 0,-1 8 0,5-1 0,0-3 0,1 0 0,8-1 0,4-3 0,0 0 0,5-1 0,5-3 0,3-4-28,6 0 0,3-4-1,1 0 0,4-4 57,0-4 12,9 0 3,-4-4 0,-5-8-19,0 4-3,0-8-1,0 0 0,-4 1 6,-5-9 1,0 0 0,-4 1 0,-9-5 14,0-4 3,-5 1 1,0-1 0,-4-3-13,-4 3-4,-9 0 0,4 9 0,-9-1-13,-4 8-3,-5 1-1,0 3 0,-4 4-11,0 8 0,-4-4-12,4 8 12,-5 4-25,5 4 2,0-1 1,4 5 0,5 4-48,0 4-10,0-5-1,8 1-1,6 0-38,-1 0-8,4-1-2,5-3-304,0 4-61</inkml:trace>
          <inkml:trace contextRef="#ctx0" brushRef="#br0" timeOffset="37677.409">-768 3383 345,'18'-4'31,"-9"4"-31,4-4 0,5 4 0,-5 0 160,5 0 25,-9-4 6,4 4 1,5 4-67,-9 0-13,-9-4-2,9 12-1,4 0-72,-4 3-14,-9 1-3,4 0-1,-4 8-19,5-1 0,-10 1 0,1 0 0,-1 3 12,1 1 0,-1 0-1,5-1 0,-8 1-11,8-8 12,0 3-12,0-3 12,4 4-12,0-5 12,-4-3-12,14-4 12</inkml:trace>
          <inkml:trace contextRef="#ctx0" brushRef="#br0" timeOffset="37906.9156">-248 2933 1728,'8'-8'38,"1"0"8,5-4 2,-1 4 0,0 4-39,5 0-9,4 0 0,5 12 0,-5 0 0,-4 8 0,4 8 0,0 3 0,1 9 13,-6 3 1,-3 5 0,-5 7 0,4 4-14,-9-3 9,1 3-9,-10 0 8,1-3 4,-9-1 1,4-4 0,-5 5 0,-3-5 3,-1-8 0,9-3 0,-9 3 0,0-7-2,-4 0 0,0-5 0,4-3-871</inkml:trace>
        </inkml:traceGroup>
      </inkml:traceGroup>
    </inkml:traceGroup>
    <inkml:traceGroup>
      <inkml:annotationXML>
        <emma:emma xmlns:emma="http://www.w3.org/2003/04/emma" version="1.0">
          <emma:interpretation id="{894669ED-3315-4D27-9B58-3E1360D25A87}" emma:medium="tactile" emma:mode="ink">
            <msink:context xmlns:msink="http://schemas.microsoft.com/ink/2010/main" type="paragraph" rotatedBoundingBox="18020,15731 33222,15195 33283,16906 18080,174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882D84-4D56-4305-93C7-CE4F0D1EAF7F}" emma:medium="tactile" emma:mode="ink">
              <msink:context xmlns:msink="http://schemas.microsoft.com/ink/2010/main" type="inkBullet" rotatedBoundingBox="18024,15855 19261,15811 19303,17000 18066,17044"/>
            </emma:interpretation>
            <emma:one-of disjunction-type="recognition" id="oneOf12">
              <emma:interpretation id="interp60" emma:lang="en-IN" emma:confidence="0">
                <emma:literal>30</emma:literal>
              </emma:interpretation>
              <emma:interpretation id="interp61" emma:lang="en-IN" emma:confidence="0">
                <emma:literal>Q</emma:literal>
              </emma:interpretation>
              <emma:interpretation id="interp62" emma:lang="en-IN" emma:confidence="0">
                <emma:literal>0</emma:literal>
              </emma:interpretation>
              <emma:interpretation id="interp63" emma:lang="en-IN" emma:confidence="0">
                <emma:literal>o</emma:literal>
              </emma:interpretation>
              <emma:interpretation id="interp64" emma:lang="en-IN" emma:confidence="0">
                <emma:literal>00</emma:literal>
              </emma:interpretation>
            </emma:one-of>
          </emma:emma>
        </inkml:annotationXML>
        <inkml:trace contextRef="#ctx0" brushRef="#br0" timeOffset="40989.6293">-6226 4820 576,'-5'-12'51,"-8"-4"-41,4 0-10,-9 5 0,5 3 145,-9 0 27,-5 0 6,-4 0 1,0 8-102,-4 0-20,-5 4-4,4 4-1,-8 0 9,-1 7 2,-4 5 0,5 4 0,4 8-17,4 7-3,-3 8-1,7 9 0,10-5-34,-4 4-8,8 4 0,4 1 0,6-1 0,12-4-11,0-4 3,10 5 0,4-5 8,8-4 11,10 5-3,4-13 0,13-3 2,5-5 0,-1 1 0,1-8 0,9-9-10,-1-7 10,1-4-10,9-4 10,-5-4 1,0-8 0,0-7 0,-5-5 0,-8-4 6,0-7 2,-9-5 0,-5-3 0,-4-1 24,-13-7 5,-10-8 0,-3-4 1,-5-4 0,-14-4 0,-4 0 0,-8 0 0,-10 3-13,0 5-4,-4 4 0,-4 4 0,-5 3-9,0 5-3,-5 8 0,1 3 0,0 8-20,-1 9 0,-4 3 0,0 8 0,9 8-13,5 4-7,4 8-2,0 4 0,4 7-154,9 1-32,-13 23-5,9-3-2</inkml:trace>
        <inkml:trace contextRef="#ctx0" brushRef="#br0" timeOffset="40613.1858">-6488 5108 403,'0'0'17,"0"0"5,0 0-22,0-8 0,0-4 0,4 0 0,1 1 160,-1-1 28,1-4 6,3 0 1,6 0-99,-5 5-19,0-1-4,4 0-1,5 0-13,-5 4-3,5 0-1,-5 4 0,5-4-34,0 4-6,-1 4-2,-3 0 0,-5 8 1,4 0 0,0 4 0,-4 0 0,-4 8-14,-1-5 0,0 5 0,-4-4 0,-4 4 0,-5 3 0,5-3 0,-5 0 0,0 0 9,4-1-9,-3 1 8,3-4-8,-4 0 8,9-5-8,-4-3 8,4 0-8,4 4 0,-4-12 8,9 8-8,0 4 0,4-8 0,1 4 8,3-4-8,6 0 0,-6 3 0,1-3 8,4 8-8,-4-4 0,0 4 0,0 0 0,-9 0 0,-1 3 0,-3 1 0,-1 0 0,-8 4 8,-5-4-8,-4-1 0,-5 5 0,-9-4-9,1-4 9,-5 4 0,-1-5 0,1 1 10,5 0-2,-5-4 9,8 0 3,1-8 0,4 0 0,5 0-42,0-4-8,-1-4-2,6 0 0</inkml:trace>
      </inkml:traceGroup>
      <inkml:traceGroup>
        <inkml:annotationXML>
          <emma:emma xmlns:emma="http://www.w3.org/2003/04/emma" version="1.0">
            <emma:interpretation id="{189B55E8-978E-4C3D-99CA-CEE99BCAEC33}" emma:medium="tactile" emma:mode="ink">
              <msink:context xmlns:msink="http://schemas.microsoft.com/ink/2010/main" type="line" rotatedBoundingBox="20217,15653 33222,15195 33283,16906 20278,17365"/>
            </emma:interpretation>
          </emma:emma>
        </inkml:annotationXML>
        <inkml:traceGroup>
          <inkml:annotationXML>
            <emma:emma xmlns:emma="http://www.w3.org/2003/04/emma" version="1.0">
              <emma:interpretation id="{63F581A0-6523-43C5-B3A4-6B7490DEA79B}" emma:medium="tactile" emma:mode="ink">
                <msink:context xmlns:msink="http://schemas.microsoft.com/ink/2010/main" type="inkWord" rotatedBoundingBox="20217,15653 21604,15604 21647,16824 20260,16873"/>
              </emma:interpretation>
              <emma:one-of disjunction-type="recognition" id="oneOf13">
                <emma:interpretation id="interp65" emma:lang="en-IN" emma:confidence="0">
                  <emma:literal>2nd</emma:literal>
                </emma:interpretation>
                <emma:interpretation id="interp66" emma:lang="en-IN" emma:confidence="0">
                  <emma:literal>and</emma:literal>
                </emma:interpretation>
                <emma:interpretation id="interp67" emma:lang="en-IN" emma:confidence="0">
                  <emma:literal>mu</emma:literal>
                </emma:interpretation>
                <emma:interpretation id="interp68" emma:lang="en-IN" emma:confidence="0">
                  <emma:literal>md</emma:literal>
                </emma:interpretation>
                <emma:interpretation id="interp69" emma:lang="en-IN" emma:confidence="0">
                  <emma:literal>2ml</emma:literal>
                </emma:interpretation>
              </emma:one-of>
            </emma:emma>
          </inkml:annotationXML>
          <inkml:trace contextRef="#ctx0" brushRef="#br0" timeOffset="41557.7893">-4583 5104 403,'5'-8'36,"-1"0"-36,-4 0 0,0-3 0,9-1 220,-5-8 38,-4 4 7,5-4 2,4 5-119,-1-5-23,1 4-5,0 0 0,0 4-44,4 1-9,1-5-2,-1 4 0,-4 4-42,4 0-9,5 4-2,-5 0 0,1 4-12,-1 4 0,0 4 8,-4 4-8,5 4 0,-10 4 0,-4 3 0,0 9 0,0-1 0,-9 9 0,0-1 0,-9 5 0,5-1 0,-5-3-10,-4-1 10,-4 1-8,-1-9 8,-4 1 11,9-1-3,-5 1 0,0-8-8,5-1 0,0 1 0,4 0 0,0-13 0,5 9 8,0-4-8,8-4 8,10 0-8,-1-4 8,-4-8-8,5 11 8,8-7 0,0 0 0,1 0 0,3-4 0,6 4 20,8-4 3,0 0 1,0-4 0,-5 4-32,6-4-16,3 0 1,1 0 1,-10-3 14,1 3 0,0-4 0,-5 0-660,4 0-124</inkml:trace>
          <inkml:trace contextRef="#ctx0" brushRef="#br0" timeOffset="42548.1093">-4161 4741 518,'0'0'23,"0"0"5,0 0-28,0 0 0,0 0 0,0 0 0,0 0 136,0 0 21,0 0 5,0 0 1,13 0-79,-13 0-16,0 0-4,0 0 0,0 0-48,0 0-16,-4 8 10,4 0-10,-9 3 8,5 1-8,4 0 8,-5 0-8,-4 0 8,5 0-8,-1 0 8,10-1-8,-1-3 0,-4 4 0,0-4 0,0-8 0,9 8 0,-9-8 0,0 0 0,0 0 8,13 4 17,-4-4 3,-9 0 1,5-8 0,4-4 21,0 0 4,-1 0 1,-8 1 0,-4-5-15,8 0-4,10 0 0,-1 0 0,-9-3-22,1 3-5,4 0-1,4 0 0,5 4-8,-9-3 10,0 3-10,4 4 10,0 0-10,1 0 0,-14 8 0,9-4 0,-1 4 0,-8 0-9,0 0 9,5 4 0,4 0-32,-5 8 0,5 0 0,-5 0 0,-4-1 32,5 5 0,-1-4 0,-4 4 0,0 0 15,5-4 9,-5-1 3,4-3 0,-4 4-27,0-12 8,0 8-8,0-8 0,9 8 0,-9-8 0,0 0 0,0 0 0,9 4 0,0-4 8,0-4-8,0 0 0,0-4 12,-1 0-4,1-4 0,0 0 0,0 1-8,4-1 0,-4 0 0,5-4 0,-6 4 0,1 0 0,0-3 0,5 3 0,-6-4 0,6 4 0,-5 0-10,4 4 10,-4 1 0,0-1-9,4 0 9,0 0 0,-4 4-31,0 0-1,4 4 0,-4 0 0,0 0 48,5 0 10,-14 0 2,8 4 0,1 0-45,0 0-9,-9-4-2,5 8 0,4 0 44,-9-8 8,0 0 1,0 0 1,0 0-26,4 8 0,-4-8 0,0 0 0,0 0 0,0 0 0,0 0 8,0 0-8,0 0 0,0 0 0,0 0 0,-4 0 0,-5-4 0,0 4 0,0-4 0,-4 4 0,4 0 0,-5 0 0,5 0 0,1 8 0,-6-5 0,5 5 0,1 0 0,-1 0 0,0 4-20,4 0-5,1 0-2,-1 0 0,5-1 36,0 1 7,0 0 2,5 0 0,-5-12-7,9 12-2,-5-4 0,10 0 0,-1-1-9,0-3 0,5 0 0,0-4 0,-1 0 0,1-4 0,4 0 0,1-3 0,-6-5 0,6 0 0,-1-4 0,-9 0 0,0 0-22,-4-3-3,5-5-1,-5 0 0,4-3 48,-4-5 10,-5 5 1,5-9 1,-5 4-25,1 5-9,-5 3 0,0 0 9,0 5-9,-5 3 0,5 8 0,0 8 0,0 0 0,-8 8 0,3 0 0,-4 8 0,5 3-14,-5 5 5,5 0 1,-5 7 0,4 1 8,5-1 0,-4 5 0,4-1-8,4-7 8,1 0 0,-1-1 0,1 1 0,3-4-21,1-1-3,5-3 0,-1 0-499,0-4-100</inkml:trace>
        </inkml:traceGroup>
        <inkml:traceGroup>
          <inkml:annotationXML>
            <emma:emma xmlns:emma="http://www.w3.org/2003/04/emma" version="1.0">
              <emma:interpretation id="{4F944033-300C-493A-9148-FDFF19E8F20B}" emma:medium="tactile" emma:mode="ink">
                <msink:context xmlns:msink="http://schemas.microsoft.com/ink/2010/main" type="inkWord" rotatedBoundingBox="21968,15967 24608,15874 24656,17210 22015,17303"/>
              </emma:interpretation>
              <emma:one-of disjunction-type="recognition" id="oneOf14">
                <emma:interpretation id="interp70" emma:lang="en-IN" emma:confidence="0">
                  <emma:literal>degree</emma:literal>
                </emma:interpretation>
                <emma:interpretation id="interp71" emma:lang="en-IN" emma:confidence="0">
                  <emma:literal>degas</emma:literal>
                </emma:interpretation>
                <emma:interpretation id="interp72" emma:lang="en-IN" emma:confidence="0">
                  <emma:literal>degue</emma:literal>
                </emma:interpretation>
                <emma:interpretation id="interp73" emma:lang="en-IN" emma:confidence="0">
                  <emma:literal>shyer</emma:literal>
                </emma:interpretation>
                <emma:interpretation id="interp74" emma:lang="en-IN" emma:confidence="0">
                  <emma:literal>alegar</emma:literal>
                </emma:interpretation>
              </emma:one-of>
            </emma:emma>
          </inkml:annotationXML>
          <inkml:trace contextRef="#ctx0" brushRef="#br0" timeOffset="44398.7148">-2980 5357 774,'0'0'34,"0"0"7,0 0-33,0 0-8,0 0 0,0 0 0,0 0 29,0 0 4,0 0 1,0 0 0,0 0 15,0 12 3,0-12 1,0 0 0,5 7-16,-5-7-3,0 0-1,0 0 0,0 0 3,9 8 0,-9-8 0,0 0 0,9 0-5,-1-8-1,6 8 0,-1-4 0,-4-3 10,0-1 1,4-4 1,-4-4 0,4 4-12,1-8-2,-1-3-1,0 3 0,-4-4-3,5 5 0,-1-9 0,5 4 0,-1 1-8,1 3-3,4 4 0,-4 0 0,4 1-13,1 3 0,-6 0 0,1 0 0,4 4 0,-4 0 0,0 0 0,0 8 0,-5 0-8,5 8 8,-5-4 0,0 0 0,-4 4-8,4 0 8,-4-4 0,0 8 0,0-4-8,0 3 8,-5-3 0,1 4 0,4-4-8,-9 4 8,0-12 0,0 0 0,0 0-8,0 0 8,4 12 0,-4-12 0,0 0 0,0 0 0,0 0 0,0 0 0,-9 0 0,0 0 0,1-4 9,-1 4-9,-5-8 0,1 4 8,0 0-8,-1 4 0,-3-4 0,-1 4 8,0 4-8,-4 4 0,4 0 0,-4 0 0,0 0 0,4 3 0,-4 1 0,8 4 0,-3-4 0,3 4 0,5-4 0,5 3 0,0 1 0,-1 0 0,5-4 0,5 0 0,3-1 0,1 1 0,9 0 0,0-4 0,4-4 0,0 0 0,5 0 8,4-4-8,-4-4 8,-1 0-8,1-4 0,0-4 8,-1-4-8,1-3 0,0-5 8,-5-4-8,0-7 8,0 3-8,0-7 8,-4-1-8,0 1 8,-5-5-8,1 5 12,-1-4-2,-9 3-1,5 5 0,-4 3-9,-1 4 0,-8 5 0,4 3 0,-5 0 0,5 8 0,-9 0-8,5 8 8,-5 1 0,5 3 0,-5 7 0,0 1 8,0 4-8,-4 8-11,4 0 3,0 3 0,0 5 0,0 0 0,0 7 0,5-3 0,-5 7 8,4-3 0,5-1 0,0 1 0,0-1 0,5-3 0,-1-1 0,1-3 0,4 0 0,-1-5 11,1 1-3,5-4 0,-5-4-8,8-5 0,1-3 0,-5-4-11,5 0 11,0-4 0,0-4 8,-1-4-8,1 1 0,0-5 0,-5-4 0,1 0 0,-1-4 8,0 1-8,-4-1 8,5 0-8,-6 4 0,1-3 0,-4-1 0,-5 0 0,0 8 8,4-3-8,-8-1 8,4 0-8,-5 4 0,-4 4 8,5 0-8,-5 4 0,0 0 0,9 4 0,0 0 0,0 0 0,0 0 0,-9 12-12,0 0 12,1 0-12,3 4 12,-4-4 0,5 3-9,-1 1 9,5 0 0,5 4-11,-1-8 11,1 3-8,4 1 8,-1-4 0,6 0 0,-1 0 0,9-4 0,0-1 0,1-3 8,3 0-8,-3 0 0,-1-8 9,0 0-9,5 0 0,-5 0 8,-4-7-8,-1 3 0,1-8 0,-5 0 0,1-4 10,-5 1-10,0-1 8,-1 0 1,1 0 0,-4 1 0,4-1 0,-9-4-9,4 5 0,0-1 0,1 4 0,-5 0 0,4 0 0,-4 5 0,5-1 8,-5 12-8,0 0 0,0 0-12,0 0 12,0 0 0,0 0 0,4 8 0,5-4 0,-4 4 0,3 3 0,1 1 0,0 0 0,0 0 0,0 4 0,0-1 0,0-3 0,4 4 0,-4-4 0,4 0 0,-4-4 0,0-4 0,4 0 0,1 0 0,-5-1 0,4 5 0,-4-4 0,-9-4 0,9 0 0,4 0 0,-13 0 0,9 4 0,-9-4 0,0 0 0,9-4 0,-9 4 0,0 0 0,0 0 0,0 0 0,9 0 0,-9 0 0,8-8 0,-8 8 0,5-7 0,-5 7 0,0-8 0,0 8 0,4-8 0,-4 8 0,0 0 0,5-8 0,-5 0 0,0 8 0,0 0 0,0 0 0,-5-4 0,1 0 0,-5 0 0,0 4 0,0-4 0,0 0 0,1 4 0,-6 0 0,1 4 0,0 0 0,-1-4 0,1 4 0,-5 4 0,9-4 0,-4 0-14,0 4 5,-5 0 1,5 0 0,4-1 8,0 5 0,-5 0 8,6 0-8,3 4 0,-4 0-8,5-1 0,-1 1 0,5 0 8,0 4 0,0-9 0,5 1 0,4 4 0,-5-8 0,5 4 0,0 0 0,0-4 0,4-1 11,5 1-3,-5-4 0,0 0-8,5-4 0,-4-4 0,-1 0 0,5-4 0,-5 1 8,0-5-8,-4 0 8,5-4-8,-6 0 8,1-7-8,-4 11 8,-1-8-8,-4 4 12,5-3-12,-1 7 12,-8-4-12,8 4 0,-4 0 0,0 12 0,0 0 0,0 0 0,0 0 0,0 0 0,4 12-12,1 8 1,-5 0 1,0 11 0,4 5 2,1 7 0,-5 0 0,-5 1 0,5 7 8,-4 1 0,-1 7 0,1-4-8,-5-4 8,0 5 0,-4-5 0,-5 0 0,5-7 9,-5-1-9,-4-7 12,0-5-12,4-11 13,-4 8-4,0-17-1,-1 9 0,1-12 16,0-8 4,0-4 0,-5-4 0,0-8-16,5-3-4,-4-1 0,3-8 0,6 1 4,-6-5 0,6 1 0,3-1 0,1-4 1,9 5 1,-1-5 0,5-3 0,5 11-14,-1-3 0,9 7 0,5 0 0,4 1-15,5 3-5,0 4-2,4 0-911</inkml:trace>
          <inkml:trace contextRef="#ctx0" brushRef="#br0" timeOffset="45441.2938">-1314 5167 403,'0'0'36,"0"0"-36,0 0 0,0 0 0,0 0 125,0 0 19,0 0 3,9-4 1,-1-4-57,1 0-11,5 1-3,-1-1 0,0 0-17,5-4-3,-5 0-1,5 0 0,-4 0 16,3 1 2,1-5 1,4 0 0,-4-4-14,-5 1-2,1-5-1,-1 0 0,0 4-21,-4 5-4,-4-5-1,-1 8 0,1-4-12,-5 4-2,0 1-1,-5-1 0,1 4-8,-5 0-1,0 0-8,0 4 12,-4 0-12,-5 4 0,0 4 0,5-4 0,-5 4 0,5 0 0,-1 0 0,1 0 0,0 0 0,4 4-8,-4 0 8,4 3 0,0-3-8,4 4 8,5 0 0,0 0 0,5 4-10,4-4 10,0 3-8,-1-3 8,10 8 0,-4-4-8,3-1 8,-3-3 0,3 0 0,1 0 0,-5 0 0,1 4 0,-1-5 0,0 1-8,-4 0 8,0 4 0,0-4-14,-4 0 2,-1-1 1,-4 5 0,0-4 11,0 0-13,0-12 5,0 12 8,0 0-9,0-12 9,0 0 0,0 8 0,0-8 0,4 11 0,1 1 0,-5-12 0,4 8 0,5-4 0,0-4 0,0 4 0,4-4 0,1 0 0,3 0 0,1-4 0,0 0 0,4-4 0,0 0 0,-8 0 0,3-7 0,-3 7 0,3-4 0,1-4 0,0 4 9,0-7-9,-5 3 8,5-8-8,0 8 0,-5-3 0,-9-1 0,1 0 0,-1 4 0,1 0 0,-5 1 0,-5 3 8,1 0 0,-5 4-8,0 0 12,0 4-4,0 0-8,0 4 0,-4 4-10,4 0 10,0 0-9,5 4 9,-5 0-8,5 4 8,-1 0 0,5 3-10,-9 1 10,9 0 0,0 0 0,9-4 0,-4-1 0,-1 1 0,0 0 0,5 0 0,5 0 0,-1-4 0,0 0 0,5 0 0,4-5 0,-4 1 0,4 0 0,5 0 0,-5-4 0,0-4 0,0 0 0,1 0 9,-1 1-9,0-9 8,0 4-8,1-8 0,-6 4 0,-3-4 8,-1 1-8,0-5 12,-4 4-12,0-4 12,-5-3-12,-4 7 0,0 0 9,0 0-9,-4 0 0,0 5 0,-5-1 0,4 4 0,-8 4 0,4 0 0,-4 4 0,-1 4 0,1 8 0,0 0-10,-1 3 10,1-3-10,4 4 10,5 4-12,-1-4 12,1 3-12,-1 5 12,5-4 0,0-1 0,5 5 0,-1-4 0,5 0 8,0-1-8,4-3 11,5 0-2,0-4 0,9 0 0,-5-4-613,4 3-124</inkml:trace>
        </inkml:traceGroup>
        <inkml:traceGroup>
          <inkml:annotationXML>
            <emma:emma xmlns:emma="http://www.w3.org/2003/04/emma" version="1.0">
              <emma:interpretation id="{C87877EB-FB4F-4CE6-B0FA-EFAFFEC85A9E}" emma:medium="tactile" emma:mode="ink">
                <msink:context xmlns:msink="http://schemas.microsoft.com/ink/2010/main" type="inkWord" rotatedBoundingBox="25212,15956 27164,15888 27190,16629 25238,16698"/>
              </emma:interpretation>
              <emma:one-of disjunction-type="recognition" id="oneOf15">
                <emma:interpretation id="interp75" emma:lang="en-IN" emma:confidence="0">
                  <emma:literal>prince</emma:literal>
                </emma:interpretation>
                <emma:interpretation id="interp76" emma:lang="en-IN" emma:confidence="0">
                  <emma:literal>price</emma:literal>
                </emma:interpretation>
                <emma:interpretation id="interp77" emma:lang="en-IN" emma:confidence="0">
                  <emma:literal>pure</emma:literal>
                </emma:interpretation>
                <emma:interpretation id="interp78" emma:lang="en-IN" emma:confidence="0">
                  <emma:literal>purse</emma:literal>
                </emma:interpretation>
                <emma:interpretation id="interp79" emma:lang="en-IN" emma:confidence="0">
                  <emma:literal>prune</emma:literal>
                </emma:interpretation>
              </emma:one-of>
            </emma:emma>
          </inkml:annotationXML>
          <inkml:trace contextRef="#ctx0" brushRef="#br0" timeOffset="46807.1266">258 5171 910,'0'0'20,"0"0"4,0 0 0,0 0 3,0 0-27,9-4 0,-5 0 0,5-4 0,-4 0 100,3 1 14,-3-1 3,4-4 1,0 4-34,-1 0-6,1-4-2,0-4 0,5 5-9,-10-9-3,5 0 0,-5 4 0,1 1-35,-5-1-7,4-4-2,1 4 0,-5 0 10,4 1 2,-4 3 0,0 0 0,-4 4-20,4 8-3,0-12-1,0 12 0,0 0-8,0 0 0,0 0 0,0 0 0,0 0 0,-5 12 0,1 4 0,-1 4 0,5 3 0,-4 9-11,4-5 3,0 9 0,0 0 8,0-1 0,0 5 0,0-5 0,0-3 0,0 7 0,0-7 0,0-1 0,0 1 0,0-8 0,0-5 0,0 1 0,0-4 0,0-4 0,0-4 0,0-8 0,0 0 0,0 0 11,0 0-3,0 0 0,0 0 4,4-8 0,-4-8 0,5 0 0,-5-12-4,4 9 0,5-9 0,0-7 0,-5-1 0,5-3 0,0-1 0,5 5 0,-1-5-8,0 5 0,0 3 0,1 0-11,-1 9 11,5-1-8,-5 4 8,5 4-8,0 9 8,-5 3-8,-4 0 8,4 0-8,-4 8 8,0 0-8,0 4 8,0-1-8,0 1-2,0 4 0,-5 4 0,-4 4 0,4-1 10,-8 1-12,0-4 12,-1 4-12,-4-5 0,-4 1-1,0 0 0,-1-4 0,-3 0-7,3 0 0,-4-5-1,5 1 0,-5 0 6,1 0 2,3-8 0,1 4 0,0 0 13,-1-4 0,5-4 0,1 4 0,-1 0 0,4 0 0,5 0 0,0 0 0,0 0 0,0 0 0,0 0 0,0 0 0,0 0 0,0 0 0,0 0 0,0 0 0,0 0 0,9 0 0,4 0 0,1 0 0,-1 4-9,5-4 9,0-4-8,-1 4 8,6-4 0,-1 4 0,-4-8 0,8 0-8,-4-3 8,5-1 0,0 0 0,-5 0 0,5-4 8,-10 0-8,5-11 8,-4 3-8,0-4 9,-5 1-9,1-5 12,-5 5-12,-1-5 12,-3 8-12,-1 1 12,1-1-12,-5 0 16,0 5-3,0 3-1,-9 0 0,4 0-12,1 4 0,-5 4 0,0 1 0,0 3 0,0 4 0,-4 0 0,4 4 0,-4-1 0,0 5 0,4 0-10,0 4 10,0 0-8,5 0 8,-1 0-8,5 3 8,0 1 0,5-4 9,-1 4 0,5 0 0,0-4-9,0-1-12,4 1 2,5 0 1,-5 0 9,5 0 12,-5-4-2,5 0-1,-5-5-9,5 1 0,-5 0 0,1 0 0,-1-4-35,-4 0-9,-9 0-1,0 0-1,0 0 37,0 0 9,0 0 0,0 0 0,0 0-16,0 0-2,0 0 0,0 0 0,4 12 18,-4 0 0,-4 4 0,4 0 0,-5-1 0,5 1 0,0-4 0,0 4 0,0 0 0,5-5 9,-1 5-1,1-4 0,-1 0 2,5-4 0,0 0 0,0-4 0,0-4-10,4 0 0,0 0 0,1 0 0,3-4 9,-3-4 0,3 0 0,1-4 0,-4 0-9,3-8 0,-3 5 0,-1-5 0,0-4 0,1-3 0,-5 3-11,4 0 11,-9 1 0,5-1 0,0 4 0,-5 4 0,1 1 12,-5 3 2,0 0 0,0 12 0,0 0 2,0 0 1,0 0 0,0 0 0,0 0-17,-5 4 0,-3 4 0,-1 4 0,4 3 0,1 1 13,-1 0-1,1 4 0,0-5-20,4 5-5,0-4-1,4 4 0,0-4 14,1-1 0,4 1 0,0 0 0,4-12-11,0 4-5,5-4-2</inkml:trace>
          <inkml:trace contextRef="#ctx0" brushRef="#br0" timeOffset="47505.4294">1608 4772 633,'-44'-15'56,"35"11"-44,4-4-12,5-4 0,-13 8 132,4-4 25,5 0 5,4 8 1,-5 0-120,-4-4-24,5 8-5,-5-4-1,9 0-13,-9 12 0,-4 0 0,-5 4 0,5-1 0,8 5 0,5 0 0,-4 4 0,-5-5-131,0 9-29,5-4-5,-5-1-2,4 5 73,5-4 14,0-1 4,0-3 0,0-4 50,0-4 10,0-4 3,0-8 0,0 0 13,14 8 0,-14-8 0,13 4 0,0-1 105,1-6 24,-1-9 5,5 0 1,-1 0-35,1-4-6,0-7-2,9-1 0,13 0-21,-14-3-5,-21 7-1,4-4 0,4 0-29,5 5-7,-5-5-1,9 4 0,5 4 29,-9-3 6,-10 7 1,6 0 0,8 0-52,-4 4-12,-5 4 0,0 0 0,-4 0 0,5 4 0,-14 0 0,0 0 0,0 0 0,4 12 0,0 0 0,5 0 0,-4 0 0,4-4 0,-5 4 0,5-1 0,-9 1 0,4 0 0,1 0 0,4-4 0,-5 4 11,-4-12-1,0 0 0,0 0 0,0 8-10,0-8 0,0 0 0,0 0 8,0 0-8,0 0 12,0 0-12,-4 0 12,-5 0-4,0-4 0,0 0 0,0 0 0,-4-4-27,4 8-5,-4-4-2,4 0 0,9 4 26,0 0 0,-18 0 0,5 4 0,13-4 0,0 0 0,-14 8 0,6 0 0,3 4 16,1-5 8,-1 5 1,1 0 1,-5 4-42,9-4-8,9 0-1,-5-1-1,-4 5 43,9-4 9,0 4 2,4-4 0,5 0-14,0-1-2,4 1-1,0-8 0,0 0-11,5-4 0,0 0 0,-1 0 0,1-4 0,0 0 0,-5-8 0,4 1 12,-3-1-12,-1-4 12,-4-4-12,-5 0 12,-4-3-12,0 3 10,0-4-10,-9 5 10,0-5-10,0 4 0,-5 0 0,5 5 8,0-1 1,-4 4 0,-5 4 0,-4 0 0,-1 4-9,1 8-17,0 4 4,-5 0 1,4 4 12,-3 8 16,3-5-3,6 5-1,-1 4-24,0-1-4,-9 1-2,18 0 0,-4 0 18,4-1 0,4-3 0,5 4 0,0-5 0,4 1 0,5-8 11,0 4-11,8-4 16,-4-5-3,1 1-1,3-8-875</inkml:trace>
        </inkml:traceGroup>
        <inkml:traceGroup>
          <inkml:annotationXML>
            <emma:emma xmlns:emma="http://www.w3.org/2003/04/emma" version="1.0">
              <emma:interpretation id="{87E2A119-CDCE-4788-A562-48291C85F5AD}" emma:medium="tactile" emma:mode="ink">
                <msink:context xmlns:msink="http://schemas.microsoft.com/ink/2010/main" type="inkWord" rotatedBoundingBox="30529,15515 33230,15420 33256,16144 30554,16240"/>
              </emma:interpretation>
              <emma:one-of disjunction-type="recognition" id="oneOf16">
                <emma:interpretation id="interp80" emma:lang="en-IN" emma:confidence="0">
                  <emma:literal>discriminate</emma:literal>
                </emma:interpretation>
                <emma:interpretation id="interp81" emma:lang="en-IN" emma:confidence="0">
                  <emma:literal>discriminant</emma:literal>
                </emma:interpretation>
                <emma:interpretation id="interp82" emma:lang="en-IN" emma:confidence="0">
                  <emma:literal>disseminate</emma:literal>
                </emma:interpretation>
                <emma:interpretation id="interp83" emma:lang="en-IN" emma:confidence="0">
                  <emma:literal>discriminate"</emma:literal>
                </emma:interpretation>
                <emma:interpretation id="interp84" emma:lang="en-IN" emma:confidence="0">
                  <emma:literal>discriminator</emma:literal>
                </emma:interpretation>
              </emma:one-of>
            </emma:emma>
          </inkml:annotationXML>
          <inkml:trace contextRef="#ctx0" brushRef="#br0" timeOffset="51478.5962">5574 4713 460,'0'0'20,"0"0"5,0-8-25,13 4 0,-4-4 0,-4 1 0,-1-1 184,-4 8 32,0 0 7,0 0 1,0 0-128,0 0-26,0 0-5,0 0-1,0 0-51,9 8-13,-9-8 0,4 7 0,-4 5 0,0 4 0,0-4 0,0 0 0,0 4 54,-4-5 8,4 1 2,-5 4 0,5-4-64,0-4-15,0 4-1,0 3-1,0-3 27,0-12 6,0 0 0,0 8 1,0-8-30,0 0-7,0 0 0,0 0-1,0 0 21,0 0 8,9-4 0,0-4 0,-4 0-8,8-3 8,-9-1-8,5 0 8,-4-4-8,8 4-17,-4-4 4,0 1 1,4 3 12,-4 0 0,0 0 0,4 0 0,1 0 0,-6 1 0,1 3 0,0 0 0,-9 8 14,5-4 6,12 0 0,-8 0 1,-9 4-21,5 4 0,8 4 0,-4 0 0,-5 0-12,1 3-8,4 1 0,-5 0-1,-4 4 21,0-4 0,0 4 0,0-1 8,0 1-8,0-4 0,0 0 0,0 4-11,0-8 11,0 3 0,0-11 0,0 8 0,0-8 0,0 0 0,0 0 0,0 0 0,0 0 0,0 0 0,0 0 0,0 0 0,9 0 0,0-8 0,-9 4 0,13-3 0,-4-5 0,0 0 0,4-4 8,1 0-8,-1 0 0,0 1-8,1-1 0,3 4 0,1-4 8,0 0 0,-5 5 0,9-1 0,-13 4-8,5 0 0,3 0 0,-8 0 0,-4 8 8,-5 0 0,0 0 0,0 0-8,0 8 8,0 0 0,0 0 0,-14 0 0,14 4 0,0-1-12,-4 5 12,-1-4-12,-3 8 12,-6-4 0,14-1 0,0-3 0,-4 4 0,4-4 0,4 0 8,-4-12-8,9 12 0,-4-4 8,8-1-8,0 1 0,5-4 0,0 0 0,-5-4 0,5 0 0,-5 0-10,5-4 0,-5-4 0,9 0 0,-4 1 10,-4-5 0,-6 4 0,6-4-8,-1-4 8,0 4 0,-8 0 0,8 1 0,1-1 16,-10 0-2,-4 4 0,9 0 0,-5 0 9,-4 0 1,0 8 1,0 0 0,0 0 9,0 0 2,0 0 0,0 0 0,0 0-24,0 0-12,0 0 12,0 0-12,9 12 10,-4 0-10,-5-4 8,0 4-8,0-4 0,0 4 0,0-5 0,8 5 0,-8-12 9,5 8-9,-5-8 10,4 12-10,10-4-64,-1-4-20</inkml:trace>
          <inkml:trace contextRef="#ctx0" brushRef="#br0" timeOffset="52687.6052">6480 4765 518,'0'0'46,"13"-8"-37,-4 4-9,0-4 0,0-4 142,-5 4 26,10 0 6,-6 0 1,-3 0-70,-1-3-13,10 3-4,-14 0 0,0 8-13,13-4-3,-9 0-1,-4 4 0,0 0-34,0 0-6,0 0-2,0 0 0,0 0-29,9 12 0,-9 0 0,-9-1 0,18 1 0,-9 0 0,-9-4 0,9 4 0,0 0 0,0-1 0,9 1 0,-9-4 0,0 4 0,5-4 0,-5-8 0,0 12 0,9-4 0,-9-8 8,0 0-8,0 0 0,0 0 10,4 0-10,9-4 10,1 0-10,4-4 11,-14 0-11,9 0 12,1-4-12,-6 0 8,1 5-8,5-9 0,-1 4 0,0 0 0,5 0 0,0 0 0,-5 1 0,5-1 10,-5 0-10,1 4 8,3 4-8,-3-4 0,-5 8 0,-1 0-9,-8 0 9,14 4-8,-14-4 8,0 8 0,13 0 0,-13 8-10,9-5 10,-9 1-8,0 4 8,0-4 0,0 4 0,0 0 0,4-1 0,1 5-9,8-8 9,-13 0-10,0 0 10,9-1-31,0 1 0,-9 0 0,13-4 0,-13-4-25,14 0-6,-10 0-1,9-8 0,1 4 3,-5-8 0,-1 0 0,15 0 0,-14-4 9,13 1 3,-9-1 0,5-4 0,-5 0 25,-4 0 6,13 1 1,-8-1 0,3 0 16,1 4 0,-5-4 0,5 4 9,0-3 11,-5 7 3,1 0 0,3 0 0,-3 0-5,3 4-1,-3 0 0,-5 4 0,0 0-7,4 0-2,0 4 0,-4 0 0,-9-4-8,9 8 0,0-4 0,4 4 0,-8 0 0,8 0 0,-13-8 0,0 0 0,4 8 0,-4-8 0,0 11 0,0-11 0,0 0 0,0 0 10,0 4-1,0-4 0,0 0-9,0 0 0,-4 4 0,-9-4 0,8 0 19,-8 0 1,4-4 1,-9 4 0,0 0-7,-8-4-2,12 4 0,-3-4 0,-1 4 31,-9 0 5,14 4 2,-5 0 0,0 0-29,1 4-5,3 0-2,1 0 0,0 0-6,13 0 0,-14 4-8,14-5 12,0 5-3,0-12-1,9 12 0,-4-4 0,-5-8-8,0 12 0,17-4 0,-3-4 0,-1 4 8,5-4 0,-5 0 0,5-4 0,-5 0 0,5 4 0,-5-8 0,10 4 0,-6-4-8,-12 0 0,8 0 0,-13 4 0,13-4 0,-13 4 0,5-8 0,-5 8 0,0 0 16,0 0 2,0 0 0,0 0 0,0 0-6,0 0-2,0 0 0,0 0 0,0 0-10,0 0 0,0 0 9,0 0-9,0 0 0,13 4 0,-13-4 0,13 8 0,1 0 0,-1-4 0,-8 0 0,12 3 8,-3-7-8,3 4 8,-3-8-8,4 0 8,-5 1-8,9-5 8,0-4-8,-8 4 8,12-4-8,-8-4 0,0 0 0,-5-3 8,0-1-8,5 0 8,-13-7-8,8-5 8,0 0-8,-4-3 0,-4-5 8,-1-3-8,9 4 0,-13-1 9,14 1-9,-14 7 0,0 4 0,0 5 0,0 3 0,0 4 0,0 8 0,-5 0 0,5 8 0,-9 8 0,5 4 0,-9 8 0,-1 4 0,1 3 0,0-3-8,4 11 8,-5 1-13,1 7 5,-5-3 8,5-1 0,0 1 0,-1-1 0,10-3 0,-9-1 0,13-3 8,0-1-8,0-3 11,4 0-3,5-5 0,-5-3 0,10 0 3,-5-8 0,-1-4 0,6-4 0,-1-4-26,5 0-5,-5-4 0,0-8-1</inkml:trace>
          <inkml:trace contextRef="#ctx0" brushRef="#br0" timeOffset="51612.937">6555 4504 518,'0'0'46,"0"0"-37,0-4-9,-4-4 0,-1 4 168,-3 0 32,8 0 7,0 4 1,-14 0-167,14 4-33,-13 4-8,13 0 0,-4 0 8,-10 4-8,14 4 12</inkml:trace>
          <inkml:trace contextRef="#ctx0" brushRef="#br0" timeOffset="52836.7833">7697 4461 172,'-9'0'16,"4"0"-16,-8 4 0,9-1 0,-5 1 180,-5-4 34,-3 0 6,3 4 2,14-4-112,-13 4-22,9-4-5,4 0-1,0 0-66,0 0-16,0 0 0,0 0 0,0 0 25,17 8 2,-3-4 0,3-4-419,6 4-83</inkml:trace>
          <inkml:trace contextRef="#ctx0" brushRef="#br0" timeOffset="53083.6965">8065 4208 518,'0'0'46,"0"0"-37,0-8-9,0 0 0,0 0 168,0 8 32,0 0 7,0 0 1,0-8-77,0 8-15,0 0-4,0 0 0,0 0-76,0 0-16,0 0-4,-4 4 0,-9 4-16,13-4 0,0-4 0,0 8 0,0-8 28,0 12 1,0-4 1,4 0 0,9 0-18,-4-1-3,-4-3-1,12-4 0,-3 0-8,-1 0 8,5 0-8,-5 0 8,5-4-8,-5 1-11,5-1 3,-5 0 0,1 0-21,3-4-4,-17 0-1,14 4 0,-14 4 34,0 0 0,0 0 8,0 0-8,0 0-32,0 0-12,0 0-2</inkml:trace>
          <inkml:trace contextRef="#ctx0" brushRef="#br0" timeOffset="49219.4996">2807 5053 403,'0'0'36,"0"0"-36,0 0 0,0 0 0,0 0 96,0 0 13,0 0 3,18 0 0,-9 0-39,0-8-7,4 4-2,-4-4 0,0-4 0,0 0 0,4 0 0,0 1 0,-4-5 0,4 0 0,1 0 0,-1-3 0,0 7 0,1-4 0,-5 0 0,4 0 0,0 1-51,1 3-13,-1 0 0,0 0 0,1 4 0,3 0 0,-3 0 0,3 4 0,-3 0 0,-1 0 0,0 0 0,5 4 0,-5 0 0,1 4 0,-1 0 0,5 0 0,0 0 0,-14 4 0,14-4 0,-9 0 0,0 4 0,-1-4 0,-8-4 0,0 0 0,0 0 0,0 0 0,0 0 0,0 0 0,0 0 8,-8 8 0,8-8-8,-5 4 12,-8-4-12,4 0 0,-4 0 0,-1 0 0,-3 0 0,-1 0 0,-4 0 0,4 4 0,-4 0 0,-1 0 0,6 0 9,-6 3-9,1 5 0,4 0-11,1 0 1,3 4 0,1 0 26,0-1 4,8 1 2,-4 0 0,9 4-22,-4-5 0,4 1 0,4-4 0,5 0 0,0-4 8,0 4-8,9-8 0,-5 0 12,9 0-1,1-1-1,3-3 0,-4-3-10,9-1 0,-4 0 0,4-4 8,-4-4-8,-5-4 0,9-4-10,-9 1 10,-4-5-10,-5 0 10,5-3-10,0-5 10,0 4 0,-5-3 0,-4-9 0,0 5 0,4-5 0,0 1 0,-13-1 0,5 1 0,-5 3 0,0 5 0,0 3 0,-5 4 0,-8 9 0,13-1 0,0 8 0,-4 0 0,-10 8 0,1 8 0,9 0 0,-1 8 0,1 7-27,4 1 1,-5 8 0,5 3 0,0-3 37,5 3 7,-10 1 2,5-1 0,5-3-32,-5 3-7,4-3-1,-4 4 0,0-5 34,5-3 6,-1-1 2,9-3 0,1 0-13,-10-8-9,14-1 12,0 1-12,-1-4 13,1-8-4,0-4-1,0-4 0,-5 0-8,9-4 12,-13-4-12,9 0 12,-5-7-12,1 3 0,-1-4 0,-4-3 8,0 3-8,0 0 8,-5 0-8,0 8 8,-4-3 7,5 3 1,-1 0 0,1 4 0,-5 8-28,0 0-4,0 0-2,0 0 0,0 0 29,0 0 5,0 0 2,0 12 0,4-4-32,1 4-6,-1-4-2,-4 3 0,0 1 35,13 0 7,-8-4 2,-5-8-879</inkml:trace>
          <inkml:trace contextRef="#ctx0" brushRef="#br0" timeOffset="49337.0206">3851 4658 518,'0'0'46,"0"0"-37,0 0-9,0 0 0,-5 8 15,-4-4 1,1 0 0,-1 8-263</inkml:trace>
          <inkml:trace contextRef="#ctx0" brushRef="#br0" timeOffset="50570.9065">3837 4978 896,'27'-12'40,"-9"4"8,-5-4-39,5-4-9,0 5 0,-1-5 0,6-4 84,-6 0 16,1 1 2,4 3 1,-4-4-43,4 4-9,1 0-2,-1 1 0,-4 3-27,-1 0-6,1 0 0,-5 4-1,-4 4 34,0 4 7,9-4 2,-5 4 0,-4 4-43,-4 0-15,-5-4 9,8 12-9,6 4 0,-10-4 0,-8 3 0,8 1 0,1 4 0,-5-4 0,0 4 0,0-1 0,-5 1 0,1 0 0,-1-1 0,1-3 0,-9 0-11,13-4-7,0-4-2,0-8 0,0 0-17,0 0-4,-5 8-1,5-8 0,0 0 18,-13 0 4,-5-4 1,5 0 0,4-4 3,-9 0 0,5 4 0,-5-4 0,0 4 16,5-4 0,-5 0-8,5 4 8,4 1 0,-9-1 14,14 4-2,4 0-1,0 0 3,0 0 1,0 0 0,0 0 0,0 0-3,0 0-1,0 0 0,4 11 0,14-3 5,-5 4 0,1-4 1,-1 4 0,-4-4-17,0 0 0,17-4 8,-12 4-8,-10-5 0,14 1 10,-5-4-10,0-4 8,1 1-8,-1-1 8,0 0-8,5-4 8,4-4 24,-8 0 4,-5 0 0,8-4 1,1 1-50,0-5-11,-9 0-1,-5 4-1,23-3 26,-14 3 0,-8-4 0,4 4-8,-1 0 8,6 1 0,8-5 10,-9 8-10,-4 0 9,4 4-9,5 0 8,-4 1-8,-6 7 20,6-4-2,-5 8 0,13-4 0,-13 0-18,4 4 0,-4-1 0,0 5 0,4-4-14,-4 4-6,-9-8-2,4 12 0,5-4 22,0 4-11,-9-12 11,0 8-8,0-8-24,9 12-5,-9-12-1,5 7 0,-5-7 38,0 0 0,0 0 0,0 0 0,0 0 0,0 0 0,0 0 0,0 0 0,0 0 0,0 0 0,0 0 0,0 0 0,-5-4 0,-4 1 0,5-5 0,-5 4 0,-9-4 0,14 4 0,-5 4 0,-9 0 0,5 0 0,4 4 0,0 0 0,-4 4 0,-5 0 0,0 3 0,5 1 0,-1 0 0,14 4 0,-13-4 0,4 4 0,5-1 0,8 1 0,-4 0 16,-4 0 0,-1-1-1,10-3-15,-1 0 0,5 4 8,4-4-8,1-4 8,-1 0-8,5-4 11,0-1-11,4-3-12,0 4-8,0-4-3,5 0 0,-5 0 47,0-7 10,5-5 2,-9-4 0,13 0-7,-5-4-1,-8 1 0,4-1 0,1 0-28,-10 0 0,0-3 0,1 3 0,-1-4 0,-4 1 0,4 3 0,-4 0 0,0 0 0,-5 1 0,1 3 0,-1 0 0,-4 4 0,0 0 0,0 1 0,14-1 0,12 4 57,-21 0 6,-23 4 1,18 4 0,4-4-52,-4 4-12,-31 0 0,0 4 0,9 0 0,0 0 0,4 4 0,5 0 0,-1 3 0,10-3 0,4 4 0,0-4 0,-13 4 0,13 0 0,0-4 0,17 4 0,-3-1 0,3-3 0,-8 4 0,9 0 0,0-4-48,4-4-13,-22-4-3,0 0 0,9 8 32,4 0 5,1-4 2,-1-1 0,-13-3-11,4 4-3,-4-4 0,0 0 0,14 0 31,-14 0 8,0 0 0,0 0 0,0 0 0,0 0 0,0 0 0,22 0 0,0 4 0,-9 0 0,-26 4 0,13-8 0,31 8 0,-22 0 0,-22 0 0,4 4 0,9 0 0,0-12 0,0 8 0,0 3 0,0-11 0,13 8 0,-13-8 0,9 8 0,0-8 0,4 4 0,-4-4 0,-4-4 0,12 4 0,-8 0 0,5-8 0,3 4 0,5-4 17,-8-3 5,-1 3 1,-4 0 0,0 0-37,0-4-7,-5 4-2,14-4 0,-9 4 70,-5 0 13,10 1 4,-14-1 0,0 8-52,13-8-12,-13 8 0,0 0 0,0 0 31,0 0 3,0 0 1,0 0 0,0 0-25,0 0-10,0 0 8,0 8-8,0 4 0,0-5 0,0 5 0,0 0 0,4 0 12,-4-4-4,0-8 0,5 12 0,-1 0-8,1-1 0,8-3 0,-9 0 0,10-4-75,-5 0-17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2:47.60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66E2FA-12CC-476E-A08F-620808F191E3}" emma:medium="tactile" emma:mode="ink">
          <msink:context xmlns:msink="http://schemas.microsoft.com/ink/2010/main" type="writingRegion" rotatedBoundingBox="9104,2918 30727,2068 30931,7266 9309,8116"/>
        </emma:interpretation>
      </emma:emma>
    </inkml:annotationXML>
    <inkml:traceGroup>
      <inkml:annotationXML>
        <emma:emma xmlns:emma="http://www.w3.org/2003/04/emma" version="1.0">
          <emma:interpretation id="{F70F5EBF-9BE7-4836-83C5-1D864A94FF7B}" emma:medium="tactile" emma:mode="ink">
            <msink:context xmlns:msink="http://schemas.microsoft.com/ink/2010/main" type="paragraph" rotatedBoundingBox="13452,2747 30727,2068 30784,3516 13509,41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4C42A2-89C8-4D59-B7BB-2F0A95A9682F}" emma:medium="tactile" emma:mode="ink">
              <msink:context xmlns:msink="http://schemas.microsoft.com/ink/2010/main" type="line" rotatedBoundingBox="13452,2747 30727,2068 30784,3516 13509,4196"/>
            </emma:interpretation>
          </emma:emma>
        </inkml:annotationXML>
        <inkml:traceGroup>
          <inkml:annotationXML>
            <emma:emma xmlns:emma="http://www.w3.org/2003/04/emma" version="1.0">
              <emma:interpretation id="{8145F9B7-8A5E-41EE-8843-7CA2008C6A01}" emma:medium="tactile" emma:mode="ink">
                <msink:context xmlns:msink="http://schemas.microsoft.com/ink/2010/main" type="inkWord" rotatedBoundingBox="13475,3340 15044,3278 15077,4134 13509,4196"/>
              </emma:interpretation>
              <emma:one-of disjunction-type="recognition" id="oneOf0">
                <emma:interpretation id="interp0" emma:lang="en-IN" emma:confidence="0">
                  <emma:literal>M</emma:literal>
                </emma:interpretation>
                <emma:interpretation id="interp1" emma:lang="en-IN" emma:confidence="0">
                  <emma:literal>m</emma:literal>
                </emma:interpretation>
                <emma:interpretation id="interp2" emma:lang="en-IN" emma:confidence="0">
                  <emma:literal>_</emma:literal>
                </emma:interpretation>
                <emma:interpretation id="interp3" emma:lang="en-IN" emma:confidence="0">
                  <emma:literal>+</emma:literal>
                </emma:interpretation>
                <emma:interpretation id="interp4" emma:lang="en-IN" emma:confidence="0">
                  <emma:literal>-</emma:literal>
                </emma:interpretation>
              </emma:one-of>
            </emma:emma>
          </inkml:annotationXML>
          <inkml:trace contextRef="#ctx0" brushRef="#br0">-2136 1530 403,'-4'-4'36,"4"4"-36,0 0 0,0-4 0,0 4 124,0 0 17,0 0 4,0 0 1,9-8-52,-5 1-10,5-1-3,0 0 0,4-4-5,5 0 0,-5-4-1,5 4 0,4-3-19,0-1-3,5 0-1,4-4 0,0-3-6,5-1-2,4-8 0,4 5 0,1-1-8,-1 1-3,9-1 0,5 0 0,-5 5-14,-4-5-3,4 0-1,1 5 0,-5-1-6,-1 0-1,-8 5 0,5-1 0,-1 0-8,-4 8 0,-4-4 0,-1 5 0,-4-5 12,-4 4-4,0 0 0,4 4 0,-9-4-8,0 4 0,0 1 0,1-1-11,-10-4 11,5 8 0,-5-4 8,-4 4-8,4-4 8,-4 0-8,-9 0 8,5 0-8,-5 8 8,0 0-8,0-4 10,0-3-10,-5-5 0,5 4 0,-9 4 0,5-4 0,-5 0 0,0 4-8,-4-4 8,-5 4-10,5 0 10,-5 0 0,0 0 0,5 1-8,-1-5 8,-3 8 0,3-8 0,1 4 0,4 0 0,0 0 0,9 4 0,-9 0 0,0-8 0,1 4 0,8 4 8,0 0-8,0 0 0,0 0 0,4-4 0,-4 4 0,0-4 0,9 4 0,4-4 0,9 0-8,1 4 8,3 4 0,1 0 0,4 0 0,0 0 0,-4 4-8,4 0 8,-4 0-8,-1 4 8,-4-1-10,-4 1 10,0 0-10,-5-4 10,1 8 0,-6-4 0,-3-1 0,-5 1 0,-5 4 0,1 0 0,-5 0 8,-4-4-8,-1 3 11,-3-3-11,-6 4 12,6 0-12,-5 0 8,4-5-8,0 5 8,5-4-8,-1 0 0,5-4 0,5 4 0,0-4-115,4 3-25,8 5-4,6-20-636</inkml:trace>
        </inkml:traceGroup>
        <inkml:traceGroup>
          <inkml:annotationXML>
            <emma:emma xmlns:emma="http://www.w3.org/2003/04/emma" version="1.0">
              <emma:interpretation id="{46864BA5-B157-417E-A85F-333EFCACD84C}" emma:medium="tactile" emma:mode="ink">
                <msink:context xmlns:msink="http://schemas.microsoft.com/ink/2010/main" type="inkWord" rotatedBoundingBox="15643,2661 19098,2525 19129,3328 15675,3464"/>
              </emma:interpretation>
              <emma:one-of disjunction-type="recognition" id="oneOf1">
                <emma:interpretation id="interp5" emma:lang="en-IN" emma:confidence="0">
                  <emma:literal>because</emma:literal>
                </emma:interpretation>
                <emma:interpretation id="interp6" emma:lang="en-IN" emma:confidence="0">
                  <emma:literal>became</emma:literal>
                </emma:interpretation>
                <emma:interpretation id="interp7" emma:lang="en-IN" emma:confidence="0">
                  <emma:literal>become</emma:literal>
                </emma:interpretation>
                <emma:interpretation id="interp8" emma:lang="en-IN" emma:confidence="0">
                  <emma:literal>becam</emma:literal>
                </emma:interpretation>
                <emma:interpretation id="interp9" emma:lang="en-IN" emma:confidence="0">
                  <emma:literal>bioam</emma:literal>
                </emma:interpretation>
              </emma:one-of>
            </emma:emma>
          </inkml:annotationXML>
          <inkml:trace contextRef="#ctx0" brushRef="#br0" timeOffset="2808.4338">80 66 345,'-13'-20'15,"9"12"4,-1 0-19,-4 0 0,5-4 0,-5 5 0,0 3 275,5 0 51,4 4 10,0 0 3,-9 0-253,9 0-50,-5 8-11,1-1-1,-1 5-16,5 8-8,0 0 8,0 0-8,0 3 17,0 9-1,5-1 0,-1 1 0,-4 3 4,5 5 0,-5-5 0,4 9 0,1-5-20,-5 1 0,0-5 0,4 1 0,-4-1 10,0-7-2,0 0 0,0-5 0,0-3-8,0-4 0,0 0 0,0-4-11,0-12 20,0 7 4,0-7 1,0 0 0,0 0 7,0 0 2,5-4 0,-5-7 0,4 3 1,0-8 1,1 0 0,-1 0 0,5-3-11,0-1-2,0 0-1,0 4 0,4 1-11,0 3 0,1 0 0,4 4 0,-5 0-10,5 8 10,-1 0-13,1 8 5,0 4-2,0 0 0,-1 3 0,1 1 0,-9 0 10,4 0 0,-4 0 0,0 3-8,-4-3 8,-5 4 0,0 0 0,0-5 0,-9 5 0,0-4 0,0 0 0,-4-4 0,-1-1 0,-3-3 0,-1 0 0,0-4 0,0 4 0,5-8 0,-5 0 0,0 0 0,5-4 0,-5 0 0,5 0 8,0 0-8,4 0 0,0 0 8,4-4-8,-3 8 0,-1-3 0,9 3 0,0 0 0,0 0 0,0 0 0,0 0-10,0 0 10,13 0-10,0 0 10,5 0-12,-5 0 12,5 0-12,9 0 12,-5 0 0,5 0 0,-1-4 0,5 4 0,-4-8 0,4 0 0,-4 4 0,-1-4 16,1 4-2,0-8 0,4 4 0,-5-4-14,-3 1 0,3-1 0,1-4 0,-9 0 0,0 0 0,-1-3 0,-3-1 0,-1 0 9,-4 0-1,-5 5 0,1-1 0,-5 0-8,0 0 0,0 0 0,-5 1 0,-4 7 12,5-4 1,-9 4 0,4 0 0,0 0 8,-4 4 2,-5 0 0,4 4 0,6 8-23,-1 0-15,-5 4 3,1 0 0,4 4 12,0-1-9,5 5 9,-5 4-8,4-4 8,5 3 0,5 1 0,-1 0 0,1-5 0,4 5 0,0-8 0,4 4 0,-4-5 0,4 1-8,5 0 8,0-4-8,-1-4 16,1-4 3,0 0 1,0-4 0,4 0-4,-4-4-8,-1-4 12,6 0-4,-6-8 1,6 0 0,-6-3 0,6-1 0,-6-4-9,1 0 0,4 5 9,-4-5-9,-9 0 0,4 5 8,5-1-8,0 0 0,-5 0 9,5 5-9,0-1 12,-5 0-12,5 4 0,-5 4-11,0 4 0,1 0 0,-1-4 19,0 5 3,-4 3 1,5-4 0,-1 0-12,-4 4 0,4 4 0,0 0 0,1-4-28,-1 3-2,0 5 0,1-8 0,-5 4 30,-1 0 0,6 4-8,-5-4 8,-9-4 0,0 0 0,9 8 0,-9-8 0,0 0 24,0 0 4,0 0 0,0 0 1,0 0-21,0 0-8,0 0 0,0 0 9,-5-8-9,1 0 0,-5 0 0,0 4 0,-4-4 0,-1 5 0,5-1 0,-4 0 0,-9 8 0,9 0 0,-5-1 0,9 5 0,0 0 0,-4 0 0,-1 0 0,5 8 0,1 0-28,-1 3-5,0-3-1,4 4 0,-3-4 34,3 7 0,5-3 0,0 4 0,0-8 0,5-1 0,3 1 0,-3 4 0,4-8 10,0 4-1,4-9 0,5 5 0,4-4-9,-4-4-17,4 4 4,5-4 1,-1-4 20,-4-4 5,5-4 1,-5 0 0,5 0-14,-5 0-12,0-7 3,-4-1 0,0 0 0,0 0 0,-1 0 0,1-3 0,0-1 9,-5 0 0,1-3 0,-1 3 0,0 0 0,0 0 0,-4 5 0,5-1 0,-1 0 0,-4 0 0,0 4 0,0 4-8,4 1 8,-4 3 0,4 0 0,-4 4 0,0-4-8,4 4 8,1 4-8,-1 0 8,-4-4-12,4 0 4,-4 4 0,4 0 0,1 3 8,-5 1 0,-1 0 0,-3 4-8,4-4-1,0 0 0,0 0 0,-9-8 0,4 4 9,-4-4 0,0 0 0,0 0 0,0 0 0,4 8 0,-4-8 0,0 0 0,0 0 0,0 0 0,0 0 0,0 0 0,-8-4 0,3 0 0,5 4 0,-9-4 0,0 0 0,-4 0 11,0 0-3,-5 0 0,5 4-8,-5-4 10,0 8-10,0 4 10,1 0-10,-1 0 0,0 3 0,5 1 8,-5 4-8,5-4 0,4 4-12,0 3 12,0-3 0,9 0 0,0 0 0,0-4 0,4 3 0,1-3 0,4 0 0,4 0 0,0-4 0,5-4 0,0 4 0,4-8 0,0 0 0,0 0 8,1 0-8,-6-4 12,1 0-12,-4 0 10,-1-4-10,5-4 10,-5 8-10,-4-8 10,9 1-10,-10-5 10,1 4-10,0 0 0,-4 0 0,-1-4 8,-4 9 3,5-1 0,-10 0 0,5 0 0,0 0 10,0 8 3,0 0 0,0 0 0,0 0-24,0 0 0,-9-4 0,9 4 0,0 0 0,-4 4 0,-1 8 0,5-4 8,-4 4-8,4-5 0,4 5 0,1 4 0,4-8 0,0 4 0,-5 0 0,9-1 0,-4 1 0,5-4 0,-6 0 0,6 0 0,-1-4 0,0-4 0,5 4 0,-5-4 0,5-4 0,-4 0 0,3-8 0,-3 8 0,-5-4 0,4 0 0,0-3 0,-4-1 0,0 0 0,0 0 0,-5 0 0,5-4 0,-4 5 0,-5-1 0,4 0 0,-8 4 0,4 0 0,0 8 0,0-8 0,0 8 0,0 0 0,0 0 0,0 0 0,0 0 0,0 0 0,0 0 0,0 0 0,-5 8 0,-4 0 0,9 0 0,0 4 0,0 0-8,0-1 8,5-3 0,-1 4 0,1-4 0,3 4 0,1-4 0,0 0 0,5-4 8,-1 4-8,0-8 0,1 0 0,-1 0 0,0 0-32,5 0 0,-5-4-1,5-4 0,-5 0 33,5-4 0,0 4 10,0-8-2,-5 0-8,0 1 0,1-1 0,-1 0 0,5 0 8,-9 4-8,-9 1 10,4-5-10,5 4 0,0 0 0,0 0 0,0 4 0,-5 1-9,-4 7-2,0 0 0,0 0 0,0 0 11,0 0 12,0 0-2,0 0-1,0 0-9,4 7-11,5 1 3,0 8 0,0-4 8,-4 4-8,-5-4 8,8 3-8,1 5 8,-4-8 0,4 4 0,-5-4 0,5 3 0,4-3 0,1-4 0,-1 0 0,-4 0 0,0 0 8,8-4-8,-3 0 0,-1-8 0,0 4 0,1-4 0,3-4 0,-3-4 16,4 4-2,-5-4 0,5 0 0,-1-7 5,-3 3 1,-1 0 0,0 0 0,1 1-20,-1-1 0,0 0 0,1 4 0,-5 0-22,-1 4-8,6 1-2,-5-1 0,-5 4 32,5-4 13,0 4-1,0 0 0,0 8-12,-5-4-16,-4 0 3,13 4 1,-4 0 12,0 4 0,-4-4 0,3 3-9,-3 5 9,-1 0 0,1-4 0,-1 4-8,-4 0-10,0 4-2,0-5 0,-4 1 0,-5-4-22,4 4-5,5-12-1,-4 8 0,-5 4 19,5-4 3,-5-1 1,0-3 0,0 4-15,5-4-4,-10 0 0,5-4 0,1 0 36,-1 0 8,0 0 0,4 0 0,5 0 0,-9 0 0,5 0 0,4 0 0,0 0 8,0 0 3,0 0 1,0 0 0,0 0-12,0 0 0,0 0 0,0 0 0,13 4 28,1-4 4,-1 0 1,9-4 0,0 0-33,-4 0 0,4-4 0,1 4 0,3 1 0,-4-1 0,5-4 0,-5 8 0,0-12 0,-4 4 0,4-4 0,1 4 0,-6-4 13,1-3-1,-4 3 0,8-4 0,-9 4 7,-4-4 1,4 4 0,-4 1 0,-4-1 4,-5 0 2,0 0 0,0 4 0,-5 4 21,1 0 4,-1 4 1,-4 0 0,0 8-52,1-4-14,-1 0-1,0 0 0,0 8 24,0 0 5,0 7 1,0 1 0,5 0-33,4 4-6,0-9-2,4 9 0,1-4 26,4 0 8,4-5 0,5 1 0,-1-8 4,1 0 2,4 0 0,1-4 0,-1 0-14,5 0 0,-1-8 0,1 0-966</inkml:trace>
        </inkml:traceGroup>
        <inkml:traceGroup>
          <inkml:annotationXML>
            <emma:emma xmlns:emma="http://www.w3.org/2003/04/emma" version="1.0">
              <emma:interpretation id="{38EAE47F-E3CE-4FEB-80B5-B028548A2EBB}" emma:medium="tactile" emma:mode="ink">
                <msink:context xmlns:msink="http://schemas.microsoft.com/ink/2010/main" type="inkWord" rotatedBoundingBox="19864,2669 20534,2643 20581,3824 19910,3850"/>
              </emma:interpretation>
              <emma:one-of disjunction-type="recognition" id="oneOf2">
                <emma:interpretation id="interp10" emma:lang="en-IN" emma:confidence="0">
                  <emma:literal>of</emma:literal>
                </emma:interpretation>
                <emma:interpretation id="interp11" emma:lang="en-IN" emma:confidence="0">
                  <emma:literal>Of</emma:literal>
                </emma:interpretation>
                <emma:interpretation id="interp12" emma:lang="en-IN" emma:confidence="0">
                  <emma:literal>Gf</emma:literal>
                </emma:interpretation>
                <emma:interpretation id="interp13" emma:lang="en-IN" emma:confidence="0">
                  <emma:literal>off</emma:literal>
                </emma:interpretation>
                <emma:interpretation id="interp14" emma:lang="en-IN" emma:confidence="0">
                  <emma:literal>oof</emma:literal>
                </emma:interpretation>
              </emma:one-of>
            </emma:emma>
          </inkml:annotationXML>
          <inkml:trace contextRef="#ctx0" brushRef="#br0" timeOffset="4050.7752">4570 382 709,'-13'-4'31,"13"4"7,0 0-30,0 0-8,-9-4 0,0 0 0,5-4 131,-5 4 25,0-4 4,-4 4 2,4 4-59,-5-4-12,-3-4-3,3 8 0,-3 0-32,-1 4-8,0-4 0,0 4-1,1 0-28,-1 4-6,0 4-1,0 4 0,5-5-12,0 5 0,-1 0 8,5 4-8,5-1 0,0 1 0,-5 0 0,4 0 0,5-1 0,0-3 0,5 4 0,4-4 0,-5-4 0,5-5 12,4 5-1,5-8-1,0 0 6,-1-4 0,10-4 1,0 0 0,-5 0 11,5-4 1,-10-7 1,6 7 0,3-8-18,-4 4-4,-8-4-8,-5 1 12,13-1-12,-13 0 11,-5-4-11,-8 4 10,-14 1 5,14 3 1,4-4 0,-9 8 0,-9-4 16,-4 8 3,8 4 1,5 0 0,-4 0-36,0 4 0,0 0 0,4 4 0,9-8 0,-5 8 0,-4 4 0,5 0 0,8 0-10,5-1-9,0-3-1,0 0-1,0-4 21,4 0 0,18-4 0,-9 0 0,-4-4-17,4 0 4,10-4 1,-1 0 0,-5-3 12,5-5 0,-4-4 12,4 0-12,0-3 0,-4-1 0,-9 0 0,4-3 0,-4-9 8,-1 4-8,-8-3 0,-4 3 0,-5 1 0,0 3 10,4 1-10,-8 3 8,-5 0 10,4 4 2,1 5 0,-5 3 0,0 4-20,0 8-14,0 4 2,0 4 1,1 7 0,-1 9 0,-9 4 0,5 11 0,4 1-1,0 7 0,-9 4 0,5 9 0,8 7 12,1-4 0,-5 4-9,5 4 9,-10-8 0,10 0 0,4 1 0,4-5 0,-8 0 0,8-8 0,5-7 0,0-1 0,4-3 0,-4-5 0,0-7 0,4-4 8,1-9-8,3-7 0,-3-4 0,-1-4 0,5-4 0,0-8 0,-5-3 0,-4-9 0,-5-4 8,5-3 0,-4-5 0,-5 5 0,-9-5-8,4 1 10,1 3-10,-1-4 10,-3 5 10,-6-5 3,5 5 0,0 3 0,5 4-23,-5 5 0,-9-1 0,9 0 0,1 8-21,3-3-9,-8 3-2,4 4 0,9 8-96,0 0-19,0 0-4,0 0-1</inkml:trace>
        </inkml:traceGroup>
        <inkml:traceGroup>
          <inkml:annotationXML>
            <emma:emma xmlns:emma="http://www.w3.org/2003/04/emma" version="1.0">
              <emma:interpretation id="{48437722-6A60-424A-B907-0D35BB84CD7E}" emma:medium="tactile" emma:mode="ink">
                <msink:context xmlns:msink="http://schemas.microsoft.com/ink/2010/main" type="inkWord" rotatedBoundingBox="21262,2616 21577,2603 21601,3194 21285,3206"/>
              </emma:interpretation>
              <emma:one-of disjunction-type="recognition" id="oneOf3">
                <emma:interpretation id="interp15" emma:lang="en-IN" emma:confidence="0">
                  <emma:literal>2</emma:literal>
                </emma:interpretation>
                <emma:interpretation id="interp16" emma:lang="en-IN" emma:confidence="0">
                  <emma:literal>3</emma:literal>
                </emma:interpretation>
                <emma:interpretation id="interp17" emma:lang="en-IN" emma:confidence="0">
                  <emma:literal>1</emma:literal>
                </emma:interpretation>
                <emma:interpretation id="interp18" emma:lang="en-IN" emma:confidence="0">
                  <emma:literal>z</emma:literal>
                </emma:interpretation>
                <emma:interpretation id="interp19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4459.7463">5672 164 1677,'0'0'36,"-5"-11"8,5 3 2,-4-8 2,-1 0-38,5 0-10,0 1 0,0-1 0,0 0 89,5 4 16,-1-4 3,1 0 1,4 5-39,4-1-8,0 0-2,5 4 0,4 0-36,0 0-8,5 4-2,0 8 0,-14 4 7,5 0 2,4 4 0,-4 4 0,-5-1-23,-4 1 0,4 4 0,-8 4 0,-5-1 0,-5 5 0,-4 0 0,1 3 0,3 1-16,-8-1-7,-9-3-1,-1 0-1,-3 3 25,-5-3 0,4 0 0,0-1 0,5-3 0,0 0 0,4-1 0,5-7 8,4 0 0,-4-4 0,8-1 0,5-11 0,0 0-8,0 0 0,0 0 0,0 0 0,14 4 0,-1-4 0,9 0 0,0-4 0,0 1 0,10-5 0,-1-4 0,0 4 0,-9 0-53,5 0-6,4-4-1,0 4-931</inkml:trace>
        </inkml:traceGroup>
        <inkml:traceGroup>
          <inkml:annotationXML>
            <emma:emma xmlns:emma="http://www.w3.org/2003/04/emma" version="1.0">
              <emma:interpretation id="{23C2717E-1C68-4D04-9868-A4152C13B401}" emma:medium="tactile" emma:mode="ink">
                <msink:context xmlns:msink="http://schemas.microsoft.com/ink/2010/main" type="inkWord" rotatedBoundingBox="22029,2502 24334,2412 24369,3299 22064,3390"/>
              </emma:interpretation>
              <emma:one-of disjunction-type="recognition" id="oneOf4">
                <emma:interpretation id="interp20" emma:lang="en-IN" emma:confidence="0">
                  <emma:literal>types</emma:literal>
                </emma:interpretation>
                <emma:interpretation id="interp21" emma:lang="en-IN" emma:confidence="0">
                  <emma:literal>tyres</emma:literal>
                </emma:interpretation>
                <emma:interpretation id="interp22" emma:lang="en-IN" emma:confidence="0">
                  <emma:literal>type</emma:literal>
                </emma:interpretation>
                <emma:interpretation id="interp23" emma:lang="en-IN" emma:confidence="0">
                  <emma:literal>tapes</emma:literal>
                </emma:interpretation>
                <emma:interpretation id="interp24" emma:lang="en-IN" emma:confidence="0">
                  <emma:literal>topes</emma:literal>
                </emma:interpretation>
              </emma:one-of>
            </emma:emma>
          </inkml:annotationXML>
          <inkml:trace contextRef="#ctx0" brushRef="#br0" timeOffset="4859.2796">6400 334 806,'0'0'36,"0"0"7,0 0-35,0 0-8,0 0 0,0 0 0,13 4 104,-8-4 20,-5 0 3,13-4 1,0 0-52,1-4-9,4 0-3,-1-3 0,-8 3 0,5-4 0,3-4 0,1 4 0,0-8 0,-5 5 0,5-9 0,-5 4 0,5-3 0,-5-1 0,-4 0 0,5-3 0,-6-1-51,1-4-13,-4 1 0,-5 3 0,0 0 54,0 1 8,0 3 2,0 4 0,0 5-64,-5 3-16,5 4-2,0 8 0,0 0 29,0 0 5,-9 4 2,5 8 0,-5 7-66,0 5-12,5 8-4,-1-1 0,1-3 52,4 3 12,-9 5 0,9 0 0,0-9 0,0 1 0,0-1 0,9 1 0,-5 0 0,1-5 0,4-3 0,0-4 0,-5 0 0,9-4 0,1-8 0,-1-1 0,5-3 0,-1 0 0,-3-7 0,4 3 0,-5-8-208,0-4-40,9-20-7,-4 5-1</inkml:trace>
          <inkml:trace contextRef="#ctx0" brushRef="#br0" timeOffset="5001.7735">6662-49 345,'-22'0'15,"9"0"4,4 0-19,-5 0 0,1 4 0,4 0 0,9-4 258,-4 8 48,-5 0 10,4 0 1,5-8-243,0 12-49,5-1-9,8-3-3,0 4 3,5 0 0,4 0 0,5 0 0,0-4-16,4 4 0,0-1 0,0 1-10</inkml:trace>
          <inkml:trace contextRef="#ctx0" brushRef="#br0" timeOffset="5416.122">7062 168 1267,'0'0'56,"4"-8"12,-4-3-55,-4 3-13,4-4 0,0 4 0,-5 0 100,1 0 18,4 0 3,0 0 1,0 8-44,0 0-9,0 0-1,0 0-1,9-7-31,-9 7-7,9 0-1,4 0 0,5 3-28,-5 1 0,5 4 0,-5 0 0,0 0 0,1 0 0,4 0 0,-1 4 0,-8-4 0,0 0 0,4-1 0,5 1 0,-4 0 0,-1 0-15,5 0 5,-1-4 1,1-4-3,-5 0-1,1 0 0,-1-4 0,-4 4 13,0 0 0,-9 0 0,0 0 0,0-8 0,4 0 0,-4 8 0,0 0 0,-4-8 0,4 8 0,-9-8 0,9 8 0,-4-7 45,4 7 15,0 0 4,0 0 0,0 0-81,-14 11-16,5 1-3,5 8-1,-5 0 8,5 7 1,-5 1 1,4 0 0,-4-5 35,5 5 6,-1 3 2,-3 5 0,-6-4-26,1-1-5,13 1-1,-9-1 0,5-3 16,4 0 0,4-9 0,1 1 0,-1-4 0,0-4 0,5 0 0,9-5-875</inkml:trace>
          <inkml:trace contextRef="#ctx0" brushRef="#br0" timeOffset="6406.7629">7559 334 345,'0'0'31,"0"0"-31,0-8 0,0 8 0,0 0 155,0 0 25,0 0 4,9-8 2,0-3-116,-5 3-23,5 0-5,0 4-1,-9 4 2,9-12 0,4 4 0,-4-4 0,5 4 1,-6-4 0,-3 5 0,4-9 0,0 4 2,-5 0 1,5 0 0,-9-4 0,4 5-19,-4 11-4,5-8-1,-10-4 0,1 4 21,0-4 5,-1 4 1,5 8 0,0 0-29,-4 0-5,-5 4-2,0 0 0,4 8-14,-3 0 0,-1 4-9,4 3 9,1 1-16,4 4 2,-5 3 1,1 1 0,-1 4 13,5-1 0,-4 1 0,4-1-9,-4 1 9,4 0 0,0-5 0,0 1 0,0-1 19,0-7-1,4 0 0,-4-4 0,4-1-18,-4-7 0,0-8-8,0 0 8,14 8 12,-5-8 9,0-4 2,-1-4 0,1-3 18,0-9 4,5-4 1,-6-3 0,1-5-37,0 0-9,0 1 0,0 3 0,-5-3 0,5-1-16,5 4 4,-1 1 1,-4 3 11,0 0-8,4 1 8,-4 7-8,4 4 8,-4 0 0,0 0 0,4 8-8,1-3 8,-6-1 0,-8 8-9,0 0 9,14 0-8,-14 0 8,-9 8-10,0-1 10,9 5-37,0 0-2,9-4 0,-5 4 0,-8-4 47,4-8 10,0 16 2,4-5 0,-4 9-50,0-8-10,0-12-1,5 12-1,-5-12-6,0 8-2,-5 4 0,5-12 0,0 0-5,-4 7-1,-9-3 0,8 0 0,-4 0 35,0 0 6,1 0 2,-6 0 0,1-4 21,4 0 4,9 0 0,-9 0 1,5-4-22,4 4-5,0 0-1,0 0 0,0 0 24,0 0 5,0 0 1,0 0 0,0 0-24,9 4-5,-1 0-1,6 0 0,-1 4 15,5 0 12,-5-4-3,0 0 0,1 0-9,4 0 8,4-4-8,4 0 8,-8 4-8,9-4 0,-5-4 0,5 0 0,-5-4 0,0 4 0,-4-4-9,4 0 9,0-4 0,-4 0 0,-5-3 0,5-1 0,-5 0 11,1-4-1,-1 8 0,-4-7 0,-5-1 21,5 4 4,-4-4 1,-1 5 0,-4 3-12,0-4-1,0 4-1,0 0 0,-4 4 34,-1-3 6,1 3 2,-1 4 0,5 4-52,-8 0-12,-1-4 0,0 4 0,0 4 17,0 0 1,0 4 0,5-1 0,-5 5-29,0 0-5,0 4-2,0 8 0,0-5 18,5 5 0,4-4 0,0-1 0,4 5 0,5 0 0,-4-4 0,8-5 0,5-7 0,-5 4 11,5-4-2,4 0 0,0-8-9,-4 0-12,0-4 2,-1 4 1,6-4 9,-6 0 0,6-8 0,-6 0 0,1-3 0,4-5 0,1-4 0,-6 4 0,-3 1 0,8-1 14,0 0-3,0 4-1,-13 5-10,5-1-14,-10 0 3,9 4 1,5 4 10,-5 0 0,-13 4 0,14 0 0,8 4 0,-9 4 0,-4 4 0,-4 0 0,-5 3 0,0-3-13,0 4 5,-5 0 8,-13 4 0,9-9 0,5 5 0,-5-4 0,5 4 8,-1-4-8,-4 0 0,0-1 8,1 1-8,-6 0 0,1 0 0,0-4 0,4-4-19,0 0-5,0 0-2,0-4-818</inkml:trace>
        </inkml:traceGroup>
        <inkml:traceGroup>
          <inkml:annotationXML>
            <emma:emma xmlns:emma="http://www.w3.org/2003/04/emma" version="1.0">
              <emma:interpretation id="{2BDE47DB-508C-4198-B328-012B3E979E6C}" emma:medium="tactile" emma:mode="ink">
                <msink:context xmlns:msink="http://schemas.microsoft.com/ink/2010/main" type="inkWord" rotatedBoundingBox="24729,2504 25298,2482 25346,3703 24777,3725"/>
              </emma:interpretation>
              <emma:one-of disjunction-type="recognition" id="oneOf5">
                <emma:interpretation id="interp25" emma:lang="en-IN" emma:confidence="0">
                  <emma:literal>of</emma:literal>
                </emma:interpretation>
                <emma:interpretation id="interp26" emma:lang="en-IN" emma:confidence="0">
                  <emma:literal>off</emma:literal>
                </emma:interpretation>
                <emma:interpretation id="interp27" emma:lang="en-IN" emma:confidence="0">
                  <emma:literal>Of</emma:literal>
                </emma:interpretation>
                <emma:interpretation id="interp28" emma:lang="en-IN" emma:confidence="0">
                  <emma:literal>Off</emma:literal>
                </emma:interpretation>
                <emma:interpretation id="interp29" emma:lang="en-IN" emma:confidence="0">
                  <emma:literal>oaf</emma:literal>
                </emma:interpretation>
              </emma:one-of>
            </emma:emma>
          </inkml:annotationXML>
          <inkml:trace contextRef="#ctx0" brushRef="#br0" timeOffset="7704.9845">9345 145 1357,'0'0'29,"0"0"7,0 0 0,0 0 4,-9-4-32,9 4-8,0 0 0,-5 0 0,-8 0 69,4 0 13,-4 4 2,-1 0 1,-8-4-26,4 8-6,1-5-1,-1 5 0,-4 0-28,4 4-5,0 0-2,5 4 0,-1 0-17,1 3 10,9 5-10,-1-4 8,5-8-8,0 7 0,0-3 0,5 4 0,-1-8 0,5-1 0,4-3 0,1 0 0,3 0 0,6-4 0,3-4 0,1 0 0,-9-8 8,-1 4 0,6-4 0,-1-3 0,-9 3 4,1-8 0,3 0 0,-3 0 0,-10-3-4,5-1 0,-5 0 0,1 0 0,-1 5 0,-8-1 0,-1-4 0,1 4 0,-5 4 23,-4 1 4,4 3 1,-4 0 0,-5 4-22,4 0-4,1 0-1,0 4 0,-9 4-9,4 0 0,18-4 0,-5 8 0,-8-4-12,9 4 12,4-8-12,0 0 12,8 11-24,1-3 4,5-4 0,3 0 0,1 0-10,4-4-2,1 4 0,-1-4 0,4-4 13,1-4 3,4 0 0,-4 0 0,-5-3 16,0-1 0,5-4 0,-9 0 9,-1-4-9,1-3-17,0-1 4,-5-4 1,-4 1 35,0-1 7,-5-3 2,1 7 0,-5 4-20,0-4-3,-5 9-1,5 3 0,-8 0 13,3 8 3,-4 4 0,0 4 0,-4 12-16,0 0-8,-1 7 8,1 9-8,-5 7-15,1 5-7,-1 7-2,-4 4 0,4 5 24,0 7-11,9-4 11,0 12-8,0-8 8,1 4 0,-1-4 0,4 0 0,1-8 0,4 1 0,4-9 0,1 4 0,4-11-8,-1-9 0,1-7 0,0-1 0,5-7 8,-1-4 0,0-8 0,0 0 0,1-8 0,-1-4 11,5-4-3,0-8 0,-5 0 4,0-7 0,1-5 0,-1 0 0,-4-3-12,-5-1 8,-4 1-8,0-5 8,0 1 26,-4-1 5,-1 4 1,1-3 0,-5 7-26,-4 1-5,4-1-1,0 0 0,-9 9-8,5-1-11,4 8 3,0 0 0,0 0-39,5 1-7,4 3-2,0 8 0,0 0-208,0 0-41,18 0-9,-18 0-2</inkml:trace>
        </inkml:traceGroup>
        <inkml:traceGroup>
          <inkml:annotationXML>
            <emma:emma xmlns:emma="http://www.w3.org/2003/04/emma" version="1.0">
              <emma:interpretation id="{87686F33-0D6E-4E97-B5C4-20547B605989}" emma:medium="tactile" emma:mode="ink">
                <msink:context xmlns:msink="http://schemas.microsoft.com/ink/2010/main" type="inkWord" rotatedBoundingBox="25849,2429 30733,2237 30761,2934 25876,3126"/>
              </emma:interpretation>
              <emma:one-of disjunction-type="recognition" id="oneOf6">
                <emma:interpretation id="interp30" emma:lang="en-IN" emma:confidence="0">
                  <emma:literal>customers</emma:literal>
                </emma:interpretation>
                <emma:interpretation id="interp31" emma:lang="en-IN" emma:confidence="0">
                  <emma:literal>customer</emma:literal>
                </emma:interpretation>
                <emma:interpretation id="interp32" emma:lang="en-IN" emma:confidence="0">
                  <emma:literal>sustainer</emma:literal>
                </emma:interpretation>
                <emma:interpretation id="interp33" emma:lang="en-IN" emma:confidence="0">
                  <emma:literal>customer'</emma:literal>
                </emma:interpretation>
                <emma:interpretation id="interp34" emma:lang="en-IN" emma:confidence="0">
                  <emma:literal>sustainers</emma:literal>
                </emma:interpretation>
              </emma:one-of>
            </emma:emma>
          </inkml:annotationXML>
          <inkml:trace contextRef="#ctx0" brushRef="#br0" timeOffset="9140.16">10224 366 806,'0'0'17,"0"0"4,0 0 1,0 0 2,0 0-24,0 0 0,0 0 0,0 0 0,0 0 107,0 0 17,0 0 3,0 0 1,13 0-52,-4-4-9,0 0-3,0-4 0,0 0 0,0 0 0,4-4 0,0 4 0,1-7-51,-1 3-13,0-4 0,1 0 0,3-4 47,1 1 6,0-1 2,0 0 0,-1 1-37,1 3-7,9-4-2,-5 0 0,-4 4-9,-1 1 0,1-5 0,0 8 0,0 0 10,4 4 0,-4 0 0,0 1 0,4 7-10,-5-4 0,-3 0 0,4 4 0,-1 0-11,-3 0 11,-1 4-8,-4 0 8,0 3 0,-5 1-10,5 0 10,0-4 0,-9-4-18,0 0 3,4 8 1,-4-8 0,0 12-11,0-4-3,0-8 0,0 0 0,0 0 5,0 0 1,0 0 0,0 0 0,0 0 22,0 0 18,-13 4-3,0 0-1,13-4-2,-14 0 0,-3 0 0,3 0 0,-8-4 7,4 4 1,5 0 0,-5 0 0,1 0-9,3 4-2,1 0 0,4 0 0,-4 4-9,-5-1 0,9 1 0,-4 0 0,8 4-11,1 0 11,-10 0-8,10 0 8,8 3-8,-4-3 8,0 4-8,0 0 8,5 0 0,8-5 0,1 1 0,-1 4 0,-9-4-12,10 0 4,-5-4 0,4 0 0,5-1-10,-1-3-2,6-4 0,-6 4 0,10-8 20,-9 0-10,4-3 10,0-1-8,0 0 8,1-4 0,-6 4 0,1-4 0,0 0 8,0-3-8,-1-1 8,1 4-8,-4 4 17,-6-8-1,1 4 0,0-3 0,-4 3 12,3 4 3,-3-4 0,-5 4 0,4 0-4,-4 8-1,0 0 0,0 0 0,0 0-11,0 0-3,0 0 0,0 0 0,0 0-12,-4 16-13,-1-4 2,1 0 1,0 0 10,4-1 0,8 5 0,-8 0-8,0-4 8,5 4-8,-1 3 8,5-7-8,-4 0-5,8-4-1,-4 4 0,4-4 0,1 0-10,-1-5-3,5 1 0,-1 0 0,1-8 9,-5 4 2,5-4 0,-4-3 0,3-1 16,1-8 0,-9 4 0,0 0 0,4-4 12,0 5 0,-4-5 0,0 0 0,0-4 7,0 4 1,-5 1 0,5 3 0,-4 0-2,-1 4 0,-4 0 0,0 8 0,0 0-29,0 0-5,0 0-2,0 0 0,0 0 29,0 0 5,0 0 2,-9 8 0,0 4-29,5 4-5,4-4-2,-4 3 0,-5-3 18,4 4 8,5 0-8,5 0 12,-5-5-12,0 5 0,4 0 8,1-4-8,8 0 0,0-4 0,-8-4 0,8 3 0,0-3-18,5-4 0,0-4 0,0-3 0,-1 3 18,1-4-8,-5-4 8,10 0 0,-10 0 0,5-4 0,-5 1 0,5-1 9,-5 0 0,0-4 0,-4 4 0,0 5 0,0-1 11,0 0 1,4 4 1,-4 0 0,-4-4-22,-1 4 0,-4 8 0,9 0 8,-9 0-8,0 0 0,0 0-11,9 8 11,-9-8-20,9 8 1,0 4 1,-5 0 0,5 4 18,-5-4 0,-4-1 0,5 5 0,-5 0-14,0 0-9,4-4-1,-4-12-1,-4 15-3,-1-3 0,5-12 0,-8 16 0,3-4 7,5-12 1,0 0 0,-9 12 0,0-4 11,9-8 9,-9 4-12,9-4 12,0 0 0,-8 3 0,-1-3 0,9 0 0,0 0 12,0 0-3,0 0-1,0 0 0,0 0 2,0 0 0,0 0 0,0 0 0,0 0 0,0 0 0,0 0 0,9-3 0,-1-1-10,6 4 8,-1-4-8,5 0 8,4 0-8,-4-4 0,0-4 0,-1 0 8,6 4-8,-1-4 0,0-3 0,0-1 8,-4-4 0,4-4 0,-4 1 0,0-5 0,-9-3 9,4-1 2,-4-8 0,0 5 0,-5-5 1,1 5 1,3-1 0,6 1 0,-1 3-21,-4 5-15,-5 3 3,1 8 0,4 0 47,-5 5 9,-8-1 3,4 12 0,0 0-25,0 0-5,-9 12-1,0 7 0,-9 9-31,14 0-6,-1 11-2,-4 0 0,-4-3-13,4 3-4,0 1 0,0-1 0,5-3 64,4-4 12,0-1 2,4 1 1,5-1-31,-4-3-8,-1-4 0,5-5 0,18 1 13,-5-8-1,0 0-1,0-4 0,5-8-37,4-4-7,-4-4-2,-1 0-578,-3-8-116</inkml:trace>
          <inkml:trace contextRef="#ctx0" brushRef="#br0" timeOffset="9313.8666">12156-155 230,'-45'-16'20,"23"8"-20,0 0 0,4 4 0,-4-4 329,9 4 62,-5 4 12,5 0 2,-1 0-298,1 0-60,4 4-12,9-4-3,0 8-43,0 0-9,0-8-1,4 8-1,10 4 35,-1 0 7,0-1 2,10 1 0,8 0-35,-5 0-7,1 0-2,-5 0-500,0 3-100</inkml:trace>
          <inkml:trace contextRef="#ctx0" brushRef="#br0" timeOffset="11255.3412">12116 255 288,'0'0'25,"0"0"-25,0 0 0,-5 12 0,-4-8 170,9-4 29,0 0 5,0 0 2,0 0-112,0 0-22,9 0-5,5-4-1,3 4 35,-3-8 7,-1 0 2,5-4 0,0 1-66,8-5-12,-8 0-4,4 0 0,-4 4 0,4-7-1,-4-5 0,0 4 0,-1 0-10,1 5-1,0-5-1,0 4 0,-5 0-7,5 1 0,-5-1-8,5 4 12,-5 4-12,1 0 0,3 4 0,1 0 0,0 4 0,0 0-8,-5 0 8,0 4-13,1 4 13,3-4 16,-3 4-3,-5 0-1,4 4-12,-9-4 0,1-1 0,-1 1 0,5 0 0,-4 0 0,3 0 0,-3 0 0,4 0-48,-5 0-13,-4-8-3,0 0 0,5 8 52,-5-8 12,4 11 0,-4-11 0,0 0 0,0 0 0,0 0 0,0 0 0,0 0 32,0 0 8,-9-3 3,0 3 0,0-4-15,-4 0-4,0 0 0,-9 0 0,8 0-3,-4 4-1,1 0 0,-10 4 0,14 0-9,-5-4-3,-4 4 0,0 4 0,8-1-31,-4 1-6,1 4-2,3 0 0,1 4 31,4-4 0,0 3 0,0-3 0,5 0 14,-5 0 9,9 4 1,0-4 1,0 7-15,9-3-10,-5 0 12,14 0-12,-9-8 0,13 3 0,0-3 0,5 0 0,4-4 0,-4 0-14,-5-4 1,5 0 0,-5-4 13,0 0 0,-9-4 0,5-4 0,-4-3 0,-1-1 12,0 0-3,-8 4 0,-1-4 14,-4 1 2,0 3 1,0-4 0,0 0 8,0-3 2,-9 3 0,-4-4 0,-5 4-18,0 0-3,1 9-1,-1-5 0,-4 4-14,4 0 0,0 4 0,5 0 0,-1 8 0,1-4 0,0 4-9,4 4 9,4 0-12,-3 0 3,8-1 1,0 5 0,0 0-16,0 0-4,0 0 0,8 0 0,-3 0 0,-1-5-1,10 1 0,-1 0 0,5 4-7,-5-4-2,5 0 0,0 0 0,-1 0 2,1-4 1,0-4 0,0-4 0,-1 4 23,-3-4 12,-1 0-12,9-4 12,-13-4 0,13 4 9,-8 0 1,-5 0 0,-1-4 14,1 1 2,-4 3 1,4 0 0,-9 0-15,0 4-2,9 0-1,-9 4 0,0 0 11,0 0 3,0 0 0,0 0 0,0 0-23,-9 8 0,9-8 0,-9 12-12,-5 0 12,6 3-12,-1 1 12,4 0-12,1-4 12,4-12 0,-5 16 0,5-5 0,0 5 0,0-16 0,0 0 8,9 8-8,-9-8 0,0 0 0,5 8 0,4-8 0,-1 0 8,1 0-8,0-12 8,-4 4-8,8-4 8,-4 1-8,4-1 10,-4 0-10,4 0 8,1-4-8,-1 4 0,0 1 0,1-5 0,3 4 0,-3-4 0,-5 8 0,4 0 0,-9 1 0,1 3 0,4-4 0,0 8-16,-5-8-8,5 8-3,0 0 0,-5 4 36,5 0 7,-9 4 2,13-1 0,1 1-18,-5 4-9,0 4 1,-9 0 0,13 0 8,-9 3 0,1-3 0,-1 8 0,1-1 0,-5-3 0,0 0 0,0-4 0,0-4 0,0-5 0,0-7 8,0 0-8,0 0 9,0 8-9,0 0 12,0-8-12,9-4 14,-5 0-4,0 0-1,5-7 0,0-5-1,0 0-8,-9 0 12,18-4-4,-5 5-8,5-1 0,-5 0 0,1 0 8,8 1-8,-13-1 0,13 0 0,-4 4 0,-5 0-26,0 4-10,-4 4-3,9-3 0,-9 7 39,0-4 0,-5 8 0,1-1 0,3 1 12,1 4 11,-4-4 1,-5 8 1,4-4-40,1 8-8,-5-4-1,0 3-1,0-3 38,0 4 8,0 0 2,0-4 0,0 0-23,9-1 8,-5 1-8,0 0 0,1-4 8,4 4-8,0-4 8,-5-4-8,9-4-19,-4-4-8,0 4-1,0-4-1,0 0 57,4-4 11,1-4 2,-1 4 1,5 0-30,-5-4-12,5 1 8,-5-5-8,9 4 0,-4 0 0,0-4 8,-5 4-8,5 1 0,-9 3 0,0 4 0,8-4 0,-8 0 0,-4 4 0,4 0 0,-5 0 0,-4 0 8,9 4 10,-9 0 2,4 4 0,-4 0-40,5 4-7,-5-4-1,4 4-1,-4 0 29,5-4 0,-5-4 0,4 4 0,-4 7 0,13 1-9,-8-4 9,-1 0 0,1 0 0,-1-4 0,-4 4 0,14-8 0,3 4 0,-3-4 0,-1-4 8,0 4-8,1-4 0,-1 0 8,0 4-8,-4-4 0,13-4 0,-13 0 0,5-4 0,8-3 0,-13 3 24,8 0 0,-3 0 0,-5 0 0,-5-4-36,9 1-6,-4 3-2,-4-4 0,-1 0 20,-4 4 0,0 0 0,0 1 0,0-1 15,0 4-3,0 8-1,0 0 0,-18 0-11,5 0 10,-5 0-10,1 4 10,-1 4-10,-4 4-11,8-5 3,5 9 0,-4 4 8,4 0 0,-4-4 0,8 3-8,1 1 8,4 0-8,0-4 8,0-1-8,4 5 8,1-4 0,-1 0 0,5-4 0,9-1 0,-5-3 0,1-4 0,8 0 0,-4-4-9,-1 0 0,1-4 0,4 0 0,0-4 9,-4 0 0,9-7 0,-9 3 0,4-8 17,0 0 6,-4 1 1,4-1 0,-4 0-33,0 0-7,-1-3 0,-3 3-1,8 0 17,-13 4 9,4-3-1,-13 3 0,13 4 9,-8-4 2,-5 4 0,0 1 0,0-1 1,0 0 1,0 4 0,0 0 0,0 8 10,0 0 1,0 0 1,0 0 0,0 0-53,0 0-10,-18 4-2,14 4-1,4-8 24,-9 12 9,9 4 0,-5-5-9,1 1 9,4 0 0,4 0 0,1 0 0,4 0 0,-5-1-13,9 1 5,-8 0 8,8 0-27,0 0 3,-4-4 0,0 0 0,5 4-20,-6-1-4,1-3-1,5 0 0,-14 4-6,13-4-1,-9 4 0,1 0 0,-5-1 34,0-3 6,0-8 2,0 12 0,4 0 3,-4 4 1,-4-4 0,-1-4 0,5-8 10,0 11 0,-4 1 0,4 0-8,0-12 8,0 0 0,4 8 0,1-4 0,4 4 8,4-8-8,0 0 8,5 0-8,0-8 0,4 0 0,0 0 0,-8 0 0,-1-4 20,0 1 0,5-1 0,0-4 0,-5 0-3,14 0-1,-5 1 0,5-13 0,4 8 10,-9-4 2,0 5 0,5 3 0,-5 0-3,-9 4 0,9 0 0,-4 5 0,0 3-12,0 0-2,-9 4-1,4 0 0,-4 8-10,4-1 0,5 5 9,-14 0-9,5 4 0,-9 0 0,14 0 0,-14 3 0,0 1 25,0 0 1,0-4 0,0 3 0,-5-3-26,-4 0-12,0 0 0,1-5 1,-6 1-7,10 0-2,-5 0 0,9-12-604,-9 0-122</inkml:trace>
        </inkml:traceGroup>
      </inkml:traceGroup>
    </inkml:traceGroup>
    <inkml:traceGroup>
      <inkml:annotationXML>
        <emma:emma xmlns:emma="http://www.w3.org/2003/04/emma" version="1.0">
          <emma:interpretation id="{C1F8050B-82C2-4FEE-A64F-3479711BBB20}" emma:medium="tactile" emma:mode="ink">
            <msink:context xmlns:msink="http://schemas.microsoft.com/ink/2010/main" type="paragraph" rotatedBoundingBox="9283,6804 19136,6728 19145,7868 9292,7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BA8AA9-55B5-45A5-A915-F833CF4D5681}" emma:medium="tactile" emma:mode="ink">
              <msink:context xmlns:msink="http://schemas.microsoft.com/ink/2010/main" type="inkBullet" rotatedBoundingBox="9287,7352 9883,7347 9885,7656 9290,7661"/>
            </emma:interpretation>
            <emma:one-of disjunction-type="recognition" id="oneOf7">
              <emma:interpretation id="interp35" emma:lang="en-IN" emma:confidence="0">
                <emma:literal>B</emma:literal>
              </emma:interpretation>
              <emma:interpretation id="interp36" emma:lang="en-IN" emma:confidence="0">
                <emma:literal>A</emma:literal>
              </emma:interpretation>
              <emma:interpretation id="interp37" emma:lang="en-IN" emma:confidence="0">
                <emma:literal>b</emma:literal>
              </emma:interpretation>
              <emma:interpretation id="interp38" emma:lang="en-IN" emma:confidence="0">
                <emma:literal>&amp;</emma:literal>
              </emma:interpretation>
              <emma:interpretation id="interp39" emma:lang="en-IN" emma:confidence="0">
                <emma:literal>^</emma:literal>
              </emma:interpretation>
            </emma:one-of>
          </emma:emma>
        </inkml:annotationXML>
        <inkml:trace contextRef="#ctx0" brushRef="#br0" timeOffset="50910.5234">-6341 4969 288,'0'0'25,"0"0"-25,0 0 0,0 0 0,0 0 154,0 0 26,0 0 4,0 0 2,0 0-69,0 0-13,0 0-4,-9 0 0,0-8-9,9 8-3,0 0 0,0 0 0,0 0-28,0 0-7,0 0-1,0 0 0,0 0-28,0 0-7,9-4-1,4-4 0,5 4 3,4-4 0,0 0 0,9 4 0,-4-4 1,0 0 1,4 5 0,4-5 0,-4-4-9,0 4-3,-4-4 0,4 4 0,0-4-9,-9 4 12,1 1-12,-1-1 12,-4-4-12,4 4 8,-9-4-8,-4 4 8,0 4-8,0-4 0,-5 0 9,-4 8-9,-4-7 10,-1-1-2,1-4-8,-5 4 12,-9 0-12,5 0 9,0 4-9,-1 0 8,-4 0 1,1 0 0,-6 0 0,6 0 0,-6 4 2,10-4 0,-5 4 0,5 0 0,0 4-3,4 0-8,0 0 12,9-4-4,0 0-8,0 0 0,0 0 0,4 8 0,1 0 0,8 4 0,1-4 0,3 4 8,1-4-8,4-1 0,0-3 0,5 4 0,-5 4 0,1-4 0,-1 0 0,-5 0 8,1 0-8,0 0 0,-5 0 0,1-1 0,-5-3 0,-1 8 0,-8-4 0,5 4 0,-5-12 0,-5 8 0,1 4 0,0 0 0,-10-5 0,1 5 0,-5 0 0,5-4 0,-1 0 10,-3 0-10,3 0 12,1 0-12,4-1 0,0-3 0,0 0 0,9-4-12,0 0-144,0 0-29</inkml:trace>
      </inkml:traceGroup>
      <inkml:traceGroup>
        <inkml:annotationXML>
          <emma:emma xmlns:emma="http://www.w3.org/2003/04/emma" version="1.0">
            <emma:interpretation id="{8DB8BC5B-0A31-448A-9D08-E64C27E60039}" emma:medium="tactile" emma:mode="ink">
              <msink:context xmlns:msink="http://schemas.microsoft.com/ink/2010/main" type="line" rotatedBoundingBox="10385,6796 19136,6728 19145,7868 10394,7936"/>
            </emma:interpretation>
          </emma:emma>
        </inkml:annotationXML>
        <inkml:traceGroup>
          <inkml:annotationXML>
            <emma:emma xmlns:emma="http://www.w3.org/2003/04/emma" version="1.0">
              <emma:interpretation id="{AB67160E-E2B7-4BD1-BB17-CDE61B732039}" emma:medium="tactile" emma:mode="ink">
                <msink:context xmlns:msink="http://schemas.microsoft.com/ink/2010/main" type="inkWord" rotatedBoundingBox="10386,6982 12060,6969 12064,7527 10390,7540"/>
              </emma:interpretation>
              <emma:one-of disjunction-type="recognition" id="oneOf8">
                <emma:interpretation id="interp40" emma:lang="en-IN" emma:confidence="0">
                  <emma:literal>ran.</emma:literal>
                </emma:interpretation>
                <emma:interpretation id="interp41" emma:lang="en-IN" emma:confidence="0">
                  <emma:literal>phrase.</emma:literal>
                </emma:interpretation>
                <emma:interpretation id="interp42" emma:lang="en-IN" emma:confidence="0">
                  <emma:literal>phan.</emma:literal>
                </emma:interpretation>
                <emma:interpretation id="interp43" emma:lang="en-IN" emma:confidence="0">
                  <emma:literal>paean.</emma:literal>
                </emma:interpretation>
                <emma:interpretation id="interp44" emma:lang="en-IN" emma:confidence="0">
                  <emma:literal>paras.</emma:literal>
                </emma:interpretation>
              </emma:one-of>
            </emma:emma>
          </inkml:annotationXML>
          <inkml:trace contextRef="#ctx0" brushRef="#br0" timeOffset="51902.5886">-5231 4511 288,'0'0'25,"0"0"-25,0-12 0,-5 4 0,5 8 153,0 0 26,0 0 5,0 0 0,0 0-76,0 0-16,0 0-4,0 0 0,0 12-60,-4 4-12,4-4-2,0 7-1,0 1 7,0 0 2,0 3 0,0 1 0,0 0 15,0-1 3,0-3 1,-5 4 0,5-4-13,0 3-2,-4-7-1,0 4 0,-1-4-25,5-1 8,0 1-8,0-4 0,0-12 13,0 0-2,0 8-1,0-8 0,0 0 5,0 0 1,0 0 0,0 0 0,9-12 6,-5-4 2,1 1 0,-5-9 0,4 0 4,-4 0 0,0-3 1,5-5 0,-5-3-1,0 3-1,4-3 0,-4 7 0,5 4-3,-1 1 0,5 3 0,-5 0 0,5 0-12,0 9-2,-4-1-1,4 8 0,-1 0-9,6 4 0,-5 4 0,0 0 0,4 4-11,0-1 3,0 5 0,1-4 0,-5 0 8,4 4 0,5-4 8,-5 4-8,-4-8 0,4 4 0,1-4 0,3 3 0,-3-7-15,-1 0-1,5 0 0,0-4 0,-5 1 7,0-1 1,5-8 0,-9-4 0,4 4-20,0 0-3,-4-4-1,-4-3 0,-1 7 32,5-4 13,-4 0-1,3 4 0,-8 1 7,0 3 1,0 8 0,0 0 0,0 0-7,0 0-1,-4-4 0,4 4 0,-4 4-12,-5 4 9,0-1-9,-5 1 8,1 4-8,4 0 8,-4 0-8,0 4 8,4-4-8,4-5 0,-4 5 0,5 0 0,-5 0 0,5 0 8,4-4-8,0-8 8,0 0-8,0 0 0,0 0 0,0 0 0,9 0 0,4-4 0,-4 0 0,0-4-11,4-4-1,0 0 0,-4-4 0,0-3 0,4-1 12,-4-4 0,0 5 0,-4 3 0,3 0 0,1 4 0,0 0 0,-4 4 0,-5 8 0,0 0 0,0 0 0,0 0 0,9 4 0,-1 8 0,-3 0 0,-5 4 0,4 0 0,-4 3 0,0 1 0,0 4 0,0-1 0,0-3 0,0 0 0,0 4 0,0-1 0,0-3 0,0 0 0,0 0 0,0-1-34,5-3-5,-1 0-1,1-4-833</inkml:trace>
          <inkml:trace contextRef="#ctx0" brushRef="#br0" timeOffset="52795.1116">-4645 4724 831,'0'0'36,"0"0"9,0 0-36,0 0-9,0 0 0,0 0 0,0 0 82,4-4 14,1-4 4,4 0 0,-5 0-32,5 0-7,0-3-1,0 3 0,0-4-12,0 4-4,0-4 0,-1-4 0,1 1-20,0 3-5,4-4-1,1 0 0,-1 0 2,0 1 1,1 3 0,-1 0 0,0-4 3,1 4 0,-1 0 0,5 4 0,-9 1-24,4-1 0,5 4 0,-5-4 0,-4 8 0,0-4 0,-9 4 0,0 0 0,9 0-10,0 0 0,0 4 0,-9-4 0,0 0 18,4 4 3,5 4 1,-9-8 0,0 0-36,0 0-6,4 8-2,-4-8 0,0 0 50,0 0 10,-4 7 1,4-7 1,0 0-30,0 0 8,0 0-8,0 0 0,-13 12 0,-1-8 0,-4 0 0,5 4 0,-9-4 12,4 4 2,0 0 1,1 0 0,-1-4-3,-4 8 0,8-5 0,-3 5 0,3-4-3,5 4-1,-4-4 0,4 4 0,5 0-8,-1 3 0,1-3 0,4 0 0,0-4 0,4 0 0,1 4 0,-1-4 0,5-1 12,4-3 0,-4 0 0,9 0 0,-5-4-2,1 0 0,3 0 0,-3 0 0,-1-4 0,0-4 0,1 1 0,-1 3 0,-4-4-2,0 0 0,-5-4 0,1 4 0,-1-4 9,-4 4 2,0 8 0,0-8 0,-4 1-1,-1 3 0,5-4 0,0 8 0,-9-4-18,9 4 8,-9 0-8,1 4 0,8-4 8,0 0-8,-9 4 0,9-4 0,0 0 16,0 0-4,0 0-1,0 12 0,4-5-24,5 1-5,-5-4-1,10 4 0,-14-8 6,9 0 1,4 4 0,0-8 0,-4 0 12,9-4 0,-5 0 0,5 1 0,-5-5 0,1 4-9,-1-4 1,5 0 0,0 0 8,-5-4 0,0 5 0,1-1 0,-1 4 0,-4-4 0,4 0 0,-4 4 0,-5 0 0,-4 8 0,0 0 0,9-4 0,0 0 0,-9 4 0,0 0 0,0 0 0,5 8 0,-1 4-8,-8 4 8,-1 0-8,5 0 8,-4-1-8,-5 5 8,4-4-8,-3 4 8,-1-5 0,0 1 8,4 0-8,1 0 0,-5-4 0,5 0 0,4-1 0,-9-3 0,9-8 0,0 0 0,0 0 0,0 0 0,0 0 0,0 0 0,9-4-8,-1-4 8,1-3-8,5-1 8,-1 0-8,5 0-4,-1-4-1,-3 0 0,4 1 0,-1 3-15,6-4-2,-6 0-1,-3 0 0,-1 1 31,0 3 0,-4 4 0,4 0 0,-4-4 0,-4 8 13,-5 4-1,0 0 0,0 0 7,0 0 1,0 0 0,0 0 0,-9 12-20,4-4 0,-8 4 0,9 0 0,-5 7 0,0-3 0,5 0 0,-5 0 0,4 0 8,1-5 0,4 5 1,-5 0 0,5-4-9,0-4 0,0 0 0,0-8 0,5 8 0,4-1-11,4-3 3,-4 0-898</inkml:trace>
          <inkml:trace contextRef="#ctx0" brushRef="#br0" timeOffset="52922.4803">-3601 4629 1728,'0'0'38,"0"0"8,0 0 2,0 0 0,0 0-39,0 0-9,0 0 0,0 0 0,0 0 0,0 0-14,0 0 3</inkml:trace>
        </inkml:traceGroup>
        <inkml:traceGroup>
          <inkml:annotationXML>
            <emma:emma xmlns:emma="http://www.w3.org/2003/04/emma" version="1.0">
              <emma:interpretation id="{FEA1D21E-4DC5-46CB-A5AD-E83697859594}" emma:medium="tactile" emma:mode="ink">
                <msink:context xmlns:msink="http://schemas.microsoft.com/ink/2010/main" type="inkWord" rotatedBoundingBox="12292,6858 16290,6827 16298,7890 12301,7921"/>
              </emma:interpretation>
              <emma:one-of disjunction-type="recognition" id="oneOf9">
                <emma:interpretation id="interp45" emma:lang="en-IN" emma:confidence="0">
                  <emma:literal>willingness</emma:literal>
                </emma:interpretation>
                <emma:interpretation id="interp46" emma:lang="en-IN" emma:confidence="0">
                  <emma:literal>Willingness</emma:literal>
                </emma:interpretation>
                <emma:interpretation id="interp47" emma:lang="en-IN" emma:confidence="0">
                  <emma:literal>willingness'</emma:literal>
                </emma:interpretation>
                <emma:interpretation id="interp48" emma:lang="en-IN" emma:confidence="0">
                  <emma:literal>Willingness'</emma:literal>
                </emma:interpretation>
                <emma:interpretation id="interp49" emma:lang="en-IN" emma:confidence="0">
                  <emma:literal>willing's</emma:literal>
                </emma:interpretation>
              </emma:one-of>
            </emma:emma>
          </inkml:annotationXML>
          <inkml:trace contextRef="#ctx0" brushRef="#br0" timeOffset="53921.4654">-3353 4586 288,'0'0'25,"0"0"-25,0 0 0,0 0 0,0 0 174,14-8 30,-5 4 5,-1-4 2,1 0-89,0 0-18,0-4-3,-4 5-1,3-1-26,-3 0-6,-5 8 0,9-8-1,-5 0-6,-4 0-1,0 8 0,0 0 0,0 0-13,0 0-3,0 0-1,0 0 0,0 0-33,0 8-10,0 8 0,0 0 0,0-1 0,-4 1 0,-1 8 0,5-4 0,0-1 0,0-3 0,0 4 0,0-4 0,5 3 0,-1-7 0,1 0 0,-1 0 0,1 0 0,3-4 0,1-4 0,0-1 0,0 1 11,4-4-2,1-4 0,-1 1 0,0-5-9,1 0 0,-1-8 0,0 4 0,5 4 8,-5-4 0,-4-3 0,0 3 0,0 4-8,-5 0 0,1-4 0,-1 8 8,-4 4-8,0 0 12,5-8-12,-5 8 12,0 0-4,0 0 0,0 0 0,0 0 0,0 0-8,0 0-11,9 4 3,-5 4 0,9 0 8,-4 0 0,0-4 0,5 4 0,-6 0 0,1-4 0,5 0 0,-1-4 0,5 0 0,-1 0 11,1 0-3,0-4 0,-5 0-8,-4-4 0,0 0 0,0-4 0,0 0 0,-5-4 0,1 1 0,-5-1 0,0-4 0,-5 8 0,5 0 0,-9 1 0,5-1 0,-5 0 0,0-4 0,-4 4 0,8 8 0,-3-4 0,-1 0 0,-5 4 0,5 4-17,5 4-6,4-4-1,-9 8-596,5 4-119</inkml:trace>
          <inkml:trace contextRef="#ctx0" brushRef="#br0" timeOffset="54119.6381">-2646 4649 1566,'0'0'34,"0"0"7,0 0 2,0-8 1,4 0-35,-4-4-9,0 4 0,4 1 0,-4-1 20,0 8 3,5-8 0,-5 8 0,4-8-12,-4 8-3,0 0 0,0 0 0,0 0-8,0 0 0,0 0 0,0 0 0,0 0 0,0 0 0,0 0 0,5 8 0,-5-8-48,0 0-12,0 0-3,9 8 0</inkml:trace>
          <inkml:trace contextRef="#ctx0" brushRef="#br0" timeOffset="54987.0799">-2646 4578 403,'0'0'17,"0"0"5,0 0-22,0 0 0,0 0 0,0 0 0,0 0 212,0 0 37,0 0 8,4-8 2,-4-4-151,0 4-31,0 8-5,4-12-2,1 5-10,-1-1-1,-4 0-1,0 8 0,0 0-21,0 0-4,0 0-1,0 0 0,0 0 6,0 0 1,0 0 0,0 0 0,0 0-31,0 16-8,-4-5 0,4 5 0,-5 4 0,5 0 0,-4-5 0,4 5 0,0 0 0,0-4 0,4 3 0,-4-3 0,0-4 0,5 0 0,-1 0 0,-4 0 0,0-12 11,9 4-3,-9-4 0,9 3 0,4-6-99,1-1-20,-5 0-4,4-8-1</inkml:trace>
          <inkml:trace contextRef="#ctx0" brushRef="#br0" timeOffset="55096.2356">-2487 4341 403,'0'0'36,"0"0"-36,-8-4 0,3-4 0,-4 0 265,5 4 47,4 4 8,0 0 3,-9-4-249,9 4-50,-5 8-9,5-8-3,0 0-12,0 0 0,0 8 0,0 8 0,5 0-74,-5 0-18,9 11-3,0-7-1</inkml:trace>
          <inkml:trace contextRef="#ctx0" brushRef="#br0" timeOffset="55790.0883">-2398 4708 403,'0'0'36,"9"-4"-36,0-4 0,0-4 0,0 5 130,4-5 19,5-4 4,0 4 1,-1-8-81,1 1-16,-5-1-3,5-4-1,-4 1 20,3-5 4,1 0 1,-5 1 0,1-1 4,-1 0 1,-4-7 0,0 3 0,-5 5-67,1 3-16,-5 4 0,4 0 0,-8 5 55,4-1 7,0 8 2,-5 0 0,1 4-52,4 4-12,-5 4 0,-4 0 0,1 4 0,-1 8 0,-5-1 0,1 5 0,4 4 0,0 0 0,0 3 0,1 1 0,3 7 0,-4-3 0,5-4 0,-1 3 0,5-3 0,0-1 0,0 1 0,0-4 0,9-4 0,-4-1 0,4-3 0,-1 0 0,1-4 0,0-4 12,5-1-3,-1-7-1,5 4 10,-1-4 2,-3-4 0,3-3 0,-3-1-20,4-4 0,-5 0 0,5-8-9,-5 1 9,0-5 0,1-4 8,-6 1-8,6-1 8,-5 0-8,0 1 8,-1 3-8,-3-4 0,-1 5 0,1 3 0,-1 0 0,1 0 0,-1 1 0,-4 3 0,0 0 0,-4 4 11,4 0-3,-5 1 0,5 3 0,0 8-8,0 0 8,0 0-8,-9 0 8,0 4-8,1 4 0,-1 3 0,4 9-11,-4-4 11,5 4 0,-1 7 0,1 1 0,0 0-8,-1 3 0,1 1 0,4-1 0,0-3 8,4 0 0,1-5 0,-1 1 0,0 0 0,5-5 11,0-3-3,0-4 0,0 0-8,4-4 8,1-4-8,-1 4 8,-4-8-8,9 0 8,-5 0-8,5-4 8,-1-8-8,-3-4 0,4-4 0,-1 4 0,-3-3 0,-1-1 0,-4 0 0,4 1 0,-4-1 0,0 0 0,4 0 0,-8 4 0,4 1 0,-5 3 0,0 4 0,-4 0 0,0 8 0,0 0 12,0 0-12,0 0 12,0 0-12,0 0 0,-4 20 0,0 0 8,-5-5-8,4 5 0,5-4 0,-4 4 0,-1-1 0,5 1 0,0-4 0,0 0 0,5-1 0,-1 1 0,1-4 0,4 0 0,-1-4-72,6-4-16,-1 0-3,0-4-1</inkml:trace>
          <inkml:trace contextRef="#ctx0" brushRef="#br0" timeOffset="55903.9365">-1550 4412 403,'-4'-8'36,"4"8"-36,-4-4 0,-5 4 0,4-4 270,-4 4 47,1 4 10,3 0 1,-4-8-264,5 4-52,4 0-12,-5 4 0,-4-4-27,9 0-4,0 0-1,5 16-638</inkml:trace>
          <inkml:trace contextRef="#ctx0" brushRef="#br0" timeOffset="56841.8962">-1510 4637 946,'0'0'42,"0"0"9,9-8-41,0-4-10,5 1 0,-6-1 0,-3-4 124,-1 4 24,5 0 4,0 0 0,-5 1-58,1 3-12,-5 8-2,4-8-1,1 0-24,-5 8-5,0 0-1,0 0 0,0 0-39,0 0-10,0 0 0,0 0 0,9 12 0,-5 0-12,1-1 2,-1 1 1,-4 0 9,0 0 12,4-4-2,-4 4-1,0-1-9,5 1 0,-5 0 0,4 0 0,-4-12 0,0 0-9,0 0 9,0 0-13,0 0 13,0 0 0,0 0 0,9 4 10,-9-4-10,9-4 0,4 0 9,-4 0-9,0-4 0,0 4 0,0-4 0,4-3 0,-4 3 12,-4-4-1,3 4-1,1-4 0,0 4-10,0-4-14,-4 4 3,3 1 1,-8 7 10,5-4 0,4-4 0,-9 8 0,0 0 0,0 0 0,0 0 10,9 12-10,-5-1 0,1 1 0,-1 0 0,0 0-10,-4-12 10,5 12 0,-5 4 0,4-5 0,1-3 0,-1 4 0,-4-4 0,0-8 0,5 8 0,-5-8 0,0 0 0,0 0 0,13 0 0,0-4 0,-4-4 0,0 4 8,4-4-8,1-4 0,-1 1 0,0-5-8,1 0 8,3 0 0,-3 0 0,-1 1 0,5-1 0,-5-4 0,-4 8 0,4-4 0,1 5 0,-5-1 0,-1 4 0,1 0 0,-4 0 0,4 4 0,-9 4-9,9 0 9,-1 0 0,6 0 0,-5 4 0,0-4 0,4 4 0,-4-4 0,4 4 0,0 4 0,-4-8 0,0 4-9,-4 0 0,3 4 0,-8-8 9,0 0 0,0 0 0,0 0-8,0 0 8,0 0 0,0 0 0,0 0 0,0 0 0,-4 7 0,4-7 0,-13 4 0,4-4 8,-5 0 3,1 0 1,0 0 0,-5 0 11,5 4 2,-1 0 1,1 0 0,0 0-9,-1 4-1,1 4-1,0 0 0,4-4-15,-4 4 11,4-1-11,0 1 10,0 4-10,5 0 0,4 0 0,0-5 8,0 5-8,4-4 0,0 0 0,5 0 8,0 0 0,4-4 0,1-5 0,4 1 0,-5 0 13,5-8 3,-5 0 0,5 1 0,0-9-35,-5 0-6,0 0-2,0 0 0,-4-4 19,0 5 0,0-9 8,0 8-8,-9-4 0,4 0 0,-4 5 0,0-1 0,0 4 0,0 8 0,0 0 0,0 0 0,0 0 0,-4 8-12,4 4 12,-4 7-13,4 5 1,-5 11 1,10 5 0,-5 3 0,4 5 11,-4-1 0,0 4 0,0 5-8,0-9 8,-4-4 0,-1 1 0,-4-1 0,0-7 0,-4-5 0,4-3 8,-4-4-8,0-8 8,-1-1-8,5-7 8,0 0-8,-4-8 25,0-4 1,-1-4 0,1-4 0,-5-3-26,1-5 0,-1 0 0,5-4 0,-1 1-12,1-5-4,4 1 0,0 3-1,5-4-48,-5 5-10,9-1-1,0 0-1</inkml:trace>
          <inkml:trace contextRef="#ctx0" brushRef="#br0" timeOffset="58250.4175">-843 4696 460,'0'0'41,"0"0"-33,0 0-8,4-4 0,5 0 148,-5-3 28,5-1 6,-4-4 1,4 4-67,-1-4-14,1 0-2,0 0-1,0-3-11,0-1-1,0 4-1,0 4 0,0-4-28,-5 4-6,1 0 0,-1 4-1,-4 4-15,0 0-2,0 0-1,0 0 0,0 0-21,9 8-12,-5 0 12,5 0-12,-4 4 0,-1 4 0,0-4 0,1 3 0,-5-3 0,4 4 0,-4 0 0,5-4 0,-5-12 0,4 12 0,1-1 0,-5 1 0,0-12 0,4 8 0,-4-8 0,0 0 0,0 0 11,0 0-11,0 0 10,0 0-10,0 0 17,0 0-2,9-4-1,0 0 0,-5 0-14,5-8 8,0 1-8,0-1 0,0-4 0,0 0 0,0 0 0,4-3 0,0 7 14,-4-4-3,4 4-1,-4 0 0,5 4-10,-5 1 0,-1 3 0,-8 4 0,9 0 0,0 0 0,-9 0 0,9 4 0,0 3-12,0 5 12,0-4-12,-5 4 12,5 0 0,0 0 0,0 0 0,-5 3 0,5-3 0,4 0 0,-4 0 0,0-4 0,0 4-8,4-1 8,1-3 0,4 0 0,-5-4 0,0 0 0,1 0 0,-1-4 0,-4 0 0,0-4 0,-1 0 0,1 0 0,5-4 0,-5 0 0,-1 1 0,6-5 0,-1 0 0,0-4 0,-4 0 0,0 0 0,0 1 0,0-1 0,-5 4 0,1-4 0,-5 4 0,0 1 0,0 3 0,0 0 0,-5-4 0,-3 4 0,-6 0 0,5 4 0,0 8 8,-4-4-8,4 4 8,-4 0-8,4 0 0,-4 4 0,8 4-12,-4 4 12,5-9 0,-1 9 0,1-4 0,4 0 0,0 0 0,4 4 0,1-1 0,4 1 0,4 0 0,-4-4 0,0 0 0,4-5 0,1 5 0,3-8 0,-3-4 10,3 4-10,-3-4 12,3 4-4,-3-4 0,4-4-8,-1-4 12,-3-4-4,-1 5 0,0-5-8,1 0-10,3-4-9,-8 4-1,9-7-1,-9-1 21,4 4 0,-4-4 0,0 4 0,4 1 26,-4-5 10,0 4 1,-4 4 1,3 0-17,-3 8-3,-5 4-1,4-7 0,1-1-17,-5 8 8,0 0-8,0 0 0,0 0 0,9 8 0,-5-1 0,1 5-9,-1 0 9,-4 0-10,9 8 10,-9-4-10,4 3 21,-4-3 4,0 0 1,5 0 0,-5 3-28,-5-7-6,5 4-1,0-4 0,-4 0-21,-1 0-4,1-1 0,0-3-1,-1 0 36,-4-4 9,0 0 0,5-4 0,-5 4 0,9-4 0,-9 0 0,9 0 0,-9 4 0,9-4 0,0 0 0,0 0 0,0 0 0,0 0 0,0 0 0,0 0 0,0 0 0,0 0 0,0 0 0,14-8 0,-1 4 0,0 0 0,5 0 0,0-4 0,-1 4 0,1-3 0,0-1 0,0-4 0,0 0 0,-1 0 0,5-4 0,-4 1 0,0-1 13,0-4 5,-5 4 1,0 0 0,1 1-31,-1-1-5,0-4-2,1 4 0,-1 4 32,5 1 7,-9-1 0,8 4 1,-3 0-33,-1 0-8,0 4 0,1 4-1,-5 4 21,0 0 0,4 4 0,-4 0 0,0 8 0,-5-5 0,0 5 0,1 0 0,-1 4 0,-4-4 0,0-1 0,0 1 0,-4-4 0,-1 4 0,-3-4 0,3-4 0,-4 3 0,5-3 0,-9-4 0,4 4 0,0-8 0,4 0 0,-4 0 0,1 0 0,-1 0-11,9 0 3,-9-8 0,4 4-636,5 4-128</inkml:trace>
        </inkml:traceGroup>
        <inkml:traceGroup>
          <inkml:annotationXML>
            <emma:emma xmlns:emma="http://www.w3.org/2003/04/emma" version="1.0">
              <emma:interpretation id="{D9636E8B-12FB-4AB7-977F-C4C2A3F0C97A}" emma:medium="tactile" emma:mode="ink">
                <msink:context xmlns:msink="http://schemas.microsoft.com/ink/2010/main" type="inkWord" rotatedBoundingBox="16759,6746 17467,6741 17472,7356 16764,7362"/>
              </emma:interpretation>
              <emma:one-of disjunction-type="recognition" id="oneOf10">
                <emma:interpretation id="interp50" emma:lang="en-IN" emma:confidence="0">
                  <emma:literal>to</emma:literal>
                </emma:interpretation>
                <emma:interpretation id="interp51" emma:lang="en-IN" emma:confidence="0">
                  <emma:literal>eo</emma:literal>
                </emma:interpretation>
              </emma:one-of>
            </emma:emma>
          </inkml:annotationXML>
          <inkml:trace contextRef="#ctx0" brushRef="#br0" timeOffset="58802.6617">1115 4653 403,'0'0'36,"0"0"-36,0 0 0,0 0 0,5-8 150,-1 4 23,-4 0 5,9-4 1,4 4-87,1-8-16,-6 1-4,6-5-1,-1 4-7,-4-4-2,0-8 0,4 5 0,-8-1-3,3 0-1,1 0 0,-4-3 0,-1-5-10,-4-3-1,5-5-1,-5 4 0,-5-7-10,5 7-1,-9-3-1,5 3 0,-1 5-15,-3 7-3,-6 4-1,10 4 0,-1 0-2,5 12 0,0 0 0,-8 4 0,-1 4-13,0 8-8,0 4 8,4 11-13,-3 1-21,3 4-4,1 3-1,-1 0 0,1 1 55,8-5 10,1 1 2,-1 0 1,5-5-18,-5 1-11,5-9 12,5 5-12,3-8 15,-3-4-4,-1-5-1,5 1 0,0 0 2,-1-8 1,1-4 0,0-4 0,0 0-57,-5-4-11,5-4-2,-1-3-1,-8-1-143,5-8-29</inkml:trace>
          <inkml:trace contextRef="#ctx0" brushRef="#br0" timeOffset="58923.3657">1328 4298 460,'-26'-12'20,"17"12"5,-9 0-25,5 4 0,-1-4 0,-3 0 0,-1 0 222,0 4 39,9 0 8,-4 0 2,4-4-198,0 3-39,9-3-8,0 0-2,0 0-14,0 0-10,9 8 12,0 4-12,4-4 15,1 0-4,-1 0-1,0 0 0,5 0-20,-5-4-4,5 0-1,-5 3-444,1 1-89</inkml:trace>
          <inkml:trace contextRef="#ctx0" brushRef="#br0" timeOffset="59480.0337">1373 4550 518,'0'0'23,"0"0"5,0 0-28,0 0 0,0 0 0,0 0 0,0 0 163,0 0 27,13 0 6,-4-4 0,4 0-110,-4-4-22,4 5-5,1-5-1,-1 0-18,0-4-3,1 0-1,4 0 0,-1 4-20,1-4-5,-5 1-1,5-1 0,0-4-10,0 4 0,-1 0 0,-3 0 8,-1 5-8,5 3 0,0 0 0,-1 0 0,-3-4 0,-1 4 0,0 4 0,1 0 0,-5 0 0,-1 4-11,1 4 11,-9-8-8,9 4 8,0 4-8,-9-8 8,5 11-8,-1 1 8,5-4 0,-9-8 0,0 0-8,0 12 8,4 0-8,-4-4 8,0-8-8,0 0 8,0 0-8,0 0 8,0 0-8,0 0 8,0 0 0,-9 4 0,1-4 0,-6 0 14,1 0 5,0 4 1,-1-4 0,-4-4 10,5 4 2,-5-4 1,1 4 0,-1 0 16,0 4 3,0 4 1,1-5 0,-6 1-33,6 4-8,3 0 0,-4 8-1,5-4 19,4 0 4,-4 0 1,9-1 0,-1 5-5,1 0-1,4 0 0,0 0 0,0-1-29,9-3-21,-1 0 3,6 0 1,-1-4 17,0 0 14,10 0-2,-6-4-1,6 3 1,-1-3 1,0-4 0,5-4 0,-5 0-13,0-3-8,-4 3 8,0-4-13,-5 0 22,-4-4 5,-5 0 1,5 0 0,-4 0-24,-1 5-5,-8-9-1,-1 8 0,1-4 15,-5 4 0,0 0 0,0 0 0,-4 4 48,-1-3 13,1-1 3,0 4 0,-1 4-103,5 0-20,9 0-4,-4 4-1,-5-8 103,9 4 20,0 0 4,0 0 1,0 0-205,9 8-41,13 3-8,5-7-2</inkml:trace>
        </inkml:traceGroup>
        <inkml:traceGroup>
          <inkml:annotationXML>
            <emma:emma xmlns:emma="http://www.w3.org/2003/04/emma" version="1.0">
              <emma:interpretation id="{04E69728-AE81-4846-BD3A-418D609AA5A8}" emma:medium="tactile" emma:mode="ink">
                <msink:context xmlns:msink="http://schemas.microsoft.com/ink/2010/main" type="inkWord" rotatedBoundingBox="17930,7082 19139,7073 19143,7664 17934,7673"/>
              </emma:interpretation>
              <emma:one-of disjunction-type="recognition" id="oneOf11">
                <emma:interpretation id="interp52" emma:lang="en-IN" emma:confidence="0">
                  <emma:literal>pay</emma:literal>
                </emma:interpretation>
                <emma:interpretation id="interp53" emma:lang="en-IN" emma:confidence="0">
                  <emma:literal>fray</emma:literal>
                </emma:interpretation>
                <emma:interpretation id="interp54" emma:lang="en-IN" emma:confidence="0">
                  <emma:literal>pang</emma:literal>
                </emma:interpretation>
                <emma:interpretation id="interp55" emma:lang="en-IN" emma:confidence="0">
                  <emma:literal>parg</emma:literal>
                </emma:interpretation>
                <emma:interpretation id="interp56" emma:lang="en-IN" emma:confidence="0">
                  <emma:literal>panf</emma:literal>
                </emma:interpretation>
              </emma:one-of>
            </emma:emma>
          </inkml:annotationXML>
          <inkml:trace contextRef="#ctx0" brushRef="#br0" timeOffset="61655.2797">2283 4633 288,'0'0'25,"0"0"-25,0 0 0,0 0 0,9-4 127,-5 4 20,5-4 4,-4 4 1,4-4-52,-5 0-11,5 4-1,-5-4-1,5-3-22,0-1-4,-4-4-1,-1 0 0,1 4 2,-1-4 0,-4-4 0,4 5 0,-4-9-18,0 4-4,0 0-1,0 0 0,0 9-6,-4-5-1,4 0 0,0 4 0,-4 4-16,4 4-3,0 0-1,0 0 0,0 0-12,-5 8 0,-4 8 0,5 3 0,-5 9 0,4 0 0,1-1-12,4 5 12,-4 0-8,-1-9 8,5 5 0,-4-1 0,4 1 0,-5 4 0,5-9 0,-4 1 0,-1 4 0,5 3 0,0-3 0,0-4 0,0-1 0,0-7 9,0 0-9,0-4 12,0-12 0,0 0 1,0 0 0,0 0 0,0 0 8,5-4 2,-1-8 0,1-4 0,-1 0 1,5-7 0,-5-5 0,10 0 0,-5-3-9,0-1-2,4-3 0,5 3 0,-5-3-2,0 3-1,5 4 0,0-3 0,-5 7-10,0 0 0,-4 9 0,5 3 0,3 4-9,-3 4 9,-1 4-12,0-4 12,5 4-13,-9 4 4,4-4 1,1 8 0,-5-4 8,-1 4-8,-3 0 8,-1 3-8,-4 1 0,0-4 0,5 8 0,-5-4 0,-5 0 0,1-4 0,-5 3 0,0-3 0,5 4-28,-10-4-6,5-4-1,-4 4 0,4 0 19,0 0 3,0-4 1,-4 3 0,4-7 20,0 8-11,1-4 11,8-4-8,0 0 8,0 0 0,-9 4 0,9-4 0,0 0 0,0 0 0,-9 4 0,9-4 0,0 0 0,0 0-10,0 0 10,0 0-13,0 0 13,0 0 10,0 0-2,0 0 0,0 0-8,0 0 0,13 4 0,-4-4 0,-9 0 0,9 0 0,4-4 10,5 0-10,-5-4 15,1 0-4,-1-3-1,0-1 0,1 0 2,3 0 1,-8-4 0,5 1 0,-1 3-13,5 0 0,-5-4 8,0 0-8,1 0 0,-1 1 0,-4-1 0,4 0-10,0 0 10,1 8 0,-5 4 8,4 0-8,-4 1 0,0 3 0,8 0 0,-3 0 0,-1 0 0,-4 3-12,4 1 2,1 8 0,-1-4 10,-4 0 0,0 0 0,0 0 0,0 0-15,-9-8-1,0 0 0,0 0 0,8 8 3,-8-8 0,0 0 0,0 0 0,0 0 13,0 0 0,0 0 0,0 0 0,0 0 10,-13 0-2,4 0 0,-4 0 0,0 0-8,-1 0 10,1 4-10,4-4 10,-4 0 5,-1 0 1,-3 4 0,3 0 0,1 3-16,4-3 0,-4 4 0,4 0 0,0 0 0,0 0 0,0 4 0,0-4-10,5 0 10,4-1 0,0-7 0,4 12 8,1-4-8,-1 4 0,1-4 0,4 4 0,-1-8 0,-8-4-8,9 4 0,5 0 0,-5-4 8,4 4 0,-4-8 0,0 0 0,-9 4 0,13-4 8,0 0-8,-4 0 11,-4-8-11,3 4 0,1-4 0,0 4 0,-9 0 0,5 5 12,4-5-12,-5 0 12,-4 8 15,0 0 3,0 0 1,0 0 0,0 0-31,0 0 0,0 0 0,0 0 0,0 0 0,0 0 8,0 0-8,0 0 0,0 0 0,9 8 0,-9-8 0,9 11 0,4-3-51,-4 0-13,0 0-2,4 0-1,-4-4-123,4 0-25,10-8-5,-6 0 0</inkml:trace>
          <inkml:trace contextRef="#ctx0" brushRef="#br0" timeOffset="62001.2286">3145 4534 288,'0'0'12,"4"-7"4,-4-5-16,5 4 0,-5-4 0,0 0 0,0 0 295,0 0 56,0 1 11,0 3 2,0 0-226,0 0-46,4 0-8,-4 8-3,0 0-59,0 0-12,0 0-2,0 0-8,13 4 16,1 4-4,-5 0-1,4 4 0,-4 3-11,4 1 0,-4 0 0,4 0 0,1-4-41,-5-1-11,4 5-1,0 0-1,0-4-26,1-4-6,-1 4-1,0-1 0,1-3-138,-1-4-28,0 0-6,1-4-1,-1 0 175,-13 0 34,13-4 7,-4-4 2,0-3 115,0-1 23,0 0 5,0 0 1,-5-4 69,1 0 13,-5 5 4,4-1 0,-4-8-58,-4 8-11,4 4-3,0 8 0,0-8-52,0 8-10,0 0-2,0 0-1,-9 8-38,0 8-13,0-4 9,0 12-9,5-1 0,-10 5 0,6 0 0,3 3 0,-8-3-11,8-1 11,-8 9-8,4-8 8,0-5-13,0 1 2,0 4 1,1-5 0,3 1 22,-4-4 5,5-1 1,-5-3 0,4 4-18,1 0 10,0-12-10,4 3-597,-5 1-125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3:37.41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F2148B-67C7-4B01-94F1-E148475A4B56}" emma:medium="tactile" emma:mode="ink">
          <msink:context xmlns:msink="http://schemas.microsoft.com/ink/2010/main" type="inkDrawing" rotatedBoundingBox="6804,7693 9357,7353 9544,8760 6991,9101" hotPoints="9486,8178 8142,8908 6757,8262 8100,7532" semanticType="enclosure" shapeName="Ellipse"/>
        </emma:interpretation>
      </emma:emma>
    </inkml:annotationXML>
    <inkml:trace contextRef="#ctx0" brushRef="#br0">2079 317 288,'0'0'25,"0"0"-25,0 0 0,0 0 0,0 0 81,0 0 11,4-12 3,0 4 0,1 0 9,-5 8 3,4-8 0,-4-4 0,0 5-40,0-5-8,-4 4-2,-1 0 0,1 0-5,0 0-2,-5-4 0,0 4 0,0 4-29,-4-3-5,-1-5-2,1 0 0,-5 4 21,5 0 4,-5 0 1,-4 0 0,0-4-15,-1 1-2,1-1-1,-4 4 0,-5 0 15,4-4 3,5 4 1,-9 0 0,-5 0-13,-4 1-4,0-1 0,0 0 0,0 4-8,0 0-3,0 0 0,-4 4 0,-1-4 6,1 0 1,0 4 0,-1 0 0,1 0-10,-5 0-2,5 8 0,-1-8 0,-4 4 7,9 4 1,-4 4 0,-1-1 0,5-3-7,1 4-1,3 0 0,-4 0 0,0 4 4,-4-5 0,-1 5 0,1 0 0,-1 0 6,5 0 2,-4 3 0,8 1 0,-8 4-20,4-1 0,5 1 0,-1 0 0,1 3 9,8-3-1,0 0-8,1 4 12,3-1-12,1 1 11,4-1-11,5 5 10,0 0-10,4-1 0,0 5 0,5-1 0,-1 1 0,5 3 0,0 1 0,5-1 0,3 1-23,1-1-6,5 1-2,3-5 0,1 5 31,9-5 0,-1 1 0,6-5 0,8 5 45,4-9 15,0 5 4,14-4 0,0-1-64,8-3-8,5 4-4,1-9-1,-1-3 34,13 0 7,0-4 2,5-4 0,4 0-22,5-5-8,-9-3 0,4-3 0,1-1 12,-1-8-4,0 0-8,5 0 12,-9 0-12,-5-8 11,-4 1-11,0-9 10,-5 4-10,1-7 0,-10-1 0,-8-3 8,4-9 1,-13 5 0,-4-9 0,-10 5 0,-4 0 26,-9-5 5,1-3 0,-10 0 1,-4-1-23,-9 5-5,-5 0-1,-3-5 0,-10 1 10,-9 0 2,0-1 0,-4 5 0,0-1-24,0 5 0,-4 4 0,-5-5 0,0 5 0,0 3 0,0 5-12,0 3 4,0 8-17,-5 0-3,1 9-1,-5 3 0,0 4-158,0 0-31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4:01.0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B85F47-F122-4137-9851-E993613F499A}" emma:medium="tactile" emma:mode="ink">
          <msink:context xmlns:msink="http://schemas.microsoft.com/ink/2010/main" type="inkDrawing" rotatedBoundingBox="13309,9344 22664,8776 22761,10371 13406,10939" hotPoints="22673,9308 22611,10663 13465,10243 13528,8889" semanticType="enclosure" shapeName="Rectangle"/>
        </emma:interpretation>
      </emma:emma>
    </inkml:annotationXML>
    <inkml:trace contextRef="#ctx0" brushRef="#br0">154 593 723,'0'0'32,"0"0"7,5-8-31,-1-4-8,-4 0 0,5 0 0,-5 0 105,0 4 20,-5 1 4,5 3 1,0 4-21,0 0-4,0 0-1,0 0 0,-9 4-55,0 3-11,0 9-2,5 4-1,-5 4-35,0 11 0,0 1 0,5 11 0,-5 0 13,5 5-4,-5 3-1,4 4 0,1-4-8,-1 1 0,1-5 0,-1 4 0,5-3 18,-4-5 2,0 4 0,-1-3 0,1-9-10,4-7-2,0-1 0,0 1 0,0-8-8,0-5 10,4-3-10,1-4 10,-5 0 1,0-12 0,0 0 0,0 0 0,0 0-2,0-8 0,0-8 0,4 0 0,-4-3-9,0-9-12,0-4 2,0 1 1,0-9-12,-4 1-3,-1-1 0,1-7 0,-1 8-17,-4-9-4,9 5-1,-4-5 0,4 5 31,-4-4 7,-1 7 8,5-3-13,5 7 13,3 1 0,-3-1 0,4 1 0,0 7 22,-1 0 1,6 5 0,4-1 0,4 4 4,0 4 1,5-3 0,4 7 0,4-4-16,5 4-4,5-4 0,8 5 0,5-1-8,-1 0 0,6 0 0,8 0 8,-5 0 12,5 4 1,5 1 1,13-1 0,-5-4 15,9 4 3,9 0 1,14 0 0,-10 0-13,14-4-4,5 4 0,17 1 0,-13-1 7,8 0 1,5-8 0,18 4 0,-18 0 0,-31 4 0,5-7 0,8 3 0,9 0-8,5-4-2,-5 4 0,5-3 0,0 3-4,35-4-1,-13 4 0,13 0 0,-31 0-5,5 4 0,-5 1-1,13-1 0,-22 4-11,1-4 10,3 0-10,14 4 10,-13-4-10,-5 4 0,1 0 9,12 0-9,-13-4 0,1 0 8,-10 5-8,14-5 0,-10 4 0,1 0 0,-4 0 0,-1 4 8,-18 0-8,-8-4 0,0 0 0,8 0 8,-8 0-8,0 0 0,-9-4 8,-5 8-8,-8-4 8,-5 0-8,-5 0 8,1 4-8,-5-4 9,-9 4-9,5-4 12,-9 4-12,0 0 11,-9 0-11,-5 0 10,1 0-10,-10 0 8,-3 0-8,-1 0 0,-4 0 9,-1 0-9,-8 0 0,5 0 9,-6 0-9,1 0 0,0 0 9,0 0-9,-4 0 0,3 0 0,-8 0 0,0 0 0,9 0 0,5 0 8,-5 0-8,-9 0 0,8 0 0,1 0 0,0 0 0,0 0 8,-9 0-8,9 0 0,-9 0 0,9 0 0,-9 0 0,9-4 0,0 1 0,-1 3 0,-8 0 0,0 0 0,9 0 0,5 3 0,-1-3 0,0 0 0,-4 4 0,5-4 0,-1 0 0,5 4 0,-1-4-9,1 0 9,9 4 0,4-4-10,-4 4 10,-5-4-12,0 4 12,0-4-14,5 0 4,-1 0 1,-3 0 0,-1 0 9,-4 4 0,-1-4 0,1 0 0,0 0 0,-5 0-8,1 0 8,-1 0 0,-4 0 0,4 4 0,-4-4 0,0 0 0,0 0 0,4 0 0,-9 0 0,5 0 0,-9 0 0,14 4 0,-1-4 0,-4 0 0,0 0 0,0 0 0,0 4 0,-1 0 0,-8-4 0,9 4 0,-9-4 0,9 8-8,-9-8 8,5 12 0,-5-12-9,9 8 9,-9-8 0,4 11-9,-4-11 9,0 8 0,4 4-8,-4-4 8,0 4 0,0-4 0,0-8 0,0 12 0,0-12 0,0 7 0,0-7 0,0 12 0,0-12 0,9 12 0,-4 0 0,-5 0 0,4 0 0,1 0 0,3-5 0,-3 5 0,-1 0 0,1-4 0,-1 0 0,1 0 0,-5-8 0,4 12 0,-4-12 0,5 8 0,-5 3 0,4-3 0,-8 4 0,4 0 0,4 0 0,-4 0 0,-4 7-9,4 1 9,-5 0 0,1 7-9,-1 5 9,1 0 0,4 3-9,-5 9 9,1-1 0,-1 4 0,5 1 0,-4-1 0,0 1 0,4-5 0,0 4 0,-5-3 8,5-5-8,0-3 0,0-1 0,5 1 0,-5-5 12,0-3 6,0-4 2,4-1 0,-4 1-30,0-4-6,0-4 0,0-1-1,0-3 17,0 4 0,0-4 0,0 0 9,0-4-9,0-8 0,0 0 0,0 0 8,0 0-20,-9 11-4,9-11 0,-9 8-1,9-8-188,-13 8-38</inkml:trace>
    <inkml:trace contextRef="#ctx0" brushRef="#br0" timeOffset="1986.1775">79 553 1364,'0'0'30,"0"0"6,0 0 2,0 0 0,0 0-30,-9 4-8,4 4 0,-4 8 0,5 7 17,0 5 3,-1 4 0,1 15 0,-1 0-20,-4 5 0,9 3 0,-4 8 0,0-8 16,-1 5 0,1-5 0,-5 4 0,0-4 10,0-3 2,0-5 0,0 0 0,0-7-4,5-9-1,-1 1 0,1 0 0,4-9 5,0-7 2,0 0 0,0-4 0,0-4-13,0-8-2,0 0-1,0 0 0,0 0 2,0 0 0,0-12 0,4 0 0,-4-8-16,0 0 8,0-7-8,0-1 0,-4-7 0,-5-1-12,5-3 1,4-5 0,-5 1-9,5-9-1,0 5-1,5-4 0,-1-1 22,5 1 0,0-4 0,4 8 0,1-1-14,3 5-5,1-1-1,4 5 0,-4 3 32,13 5 7,-4 3 1,8 4 0,5-3-20,0 7 0,9-4 0,13 1 0,5 3 0,8 0 0,10 0 0,17 1 0,0-1 0,14 0 0,8 0 0,14 1 0,8 3 8,5 0-8,13 0 0,5 5 0,9-1 0,4 4 0,4-4 8,1 0-8,-9 0 0,8 4 0,18 4 0,-8-3 0,-5-1 0,9 0 0,4 0 0,5 0 0,-5 0 10,-4 4-2,-5-4 0,5 8 0,4-4 14,1-4 2,-5 4 1,-5 0 0,-9 1-5,-8-5-2,-14 4 0,5 0 0,0 0-6,-14 0 0,-21 4-1,-6-4 0,6 4-2,-6-4 0,-8 0 0,-9 4 0,-13 0 7,-5 0 2,-8 0 0,-5-4 0,-5 4-3,-4 0-1,0-4 0,-9 4 0,-4-4-3,-5 0-1,-8 4 0,-14 0 0,0 0-10,-4 0 10,-10-4-10,6 4 10,-10 0 0,-4 4 0,0-4 0,-9 0 0,9 0-2,-9 0-8,0 0 12,0 0-4,0 0 2,0 0 0,0 0 0,0 0 0,0 0-10,0 0 8,0 0-8,0 0 8,0 0-8,0 0 0,0 0 0,0 0-11,4 4 29,5 4 6,-5 0 0,5 4 1,-4 0-44,4 7-9,-1 5-1,1 8-1,-4-1-3,8 9-1,-4 3 0,0 8 0,4-3 34,1 7 0,-1 4 0,5 8 0,-5 1 18,5-5 10,4 0 3,0 4 0,-9-8-19,5 0-3,9-7-1,-14-1 0,-4-4-8,0-3 0,-5-1 0,5-3 0,9-9 0,-5-3 0,1-4 0,-1-5 0,0 1 0,1 0 0,-5-4 0,-5-5 0,-4-11 0,9 12 0,-5-4 0,-4-8 0,0 0-22,0 0-3,0 0-1,0 0 0,0 0-154,-9 8-32,-17 0-5,26-8-2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4:03.6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CEF1BD3-A971-4E3D-97F0-1CA59DB114E2}" emma:medium="tactile" emma:mode="ink">
          <msink:context xmlns:msink="http://schemas.microsoft.com/ink/2010/main" type="inkDrawing" rotatedBoundingBox="14727,10766 22097,10418 22099,10464 14730,10813" shapeName="Other"/>
        </emma:interpretation>
      </emma:emma>
    </inkml:annotationXML>
    <inkml:trace contextRef="#ctx0" brushRef="#br0">-4 383 460,'0'0'41,"0"0"-33,0 0-8,0 0 0,0-8 196,5 0 38,3-4 7,6 8 2,8 0-177,5-4-35,13 4-7,4 0-2,5 0-11,9 4-3,8-4 0,14 0 0,13 0-8,10 0 0,12 1 0,9 3 8,14-4 1,4 4 0,9-4 0,5 4 0,12-8-9,1 4 0,0 0 0,13 0 0,0-4 32,9 0 2,0 0 0,9-4 0,0 4 43,0-3 9,-10-5 2,10 0 0,9 4-6,0 0-1,-5-3 0,-4-1 0,0 0-25,-5 8-4,9-4-2,-21 0 0,-19 5-20,9-1-4,5 0-1,-9 0 0,-14 4-25,-13 4 0,0-8 0,-9 4 0,-4 0 0,-13 4 0,-14 0 0,-18-4 0,-8 4 0,-14-4 0,-4 0 0,-14 0-11,0-4-9,-8 4-3,-9 1 0,-5 3 0,0-4-39,-13 0-8,-9 4-2,0 0 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4:06.5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96A1E5-CD96-47F8-A43C-6B716ABFAC24}" emma:medium="tactile" emma:mode="ink">
          <msink:context xmlns:msink="http://schemas.microsoft.com/ink/2010/main" type="writingRegion" rotatedBoundingBox="22747,8079 33689,7914 33716,9651 22773,9816"/>
        </emma:interpretation>
      </emma:emma>
    </inkml:annotationXML>
    <inkml:traceGroup>
      <inkml:annotationXML>
        <emma:emma xmlns:emma="http://www.w3.org/2003/04/emma" version="1.0">
          <emma:interpretation id="{B4674EE8-8B65-4CB1-8D7A-01896B2FA10D}" emma:medium="tactile" emma:mode="ink">
            <msink:context xmlns:msink="http://schemas.microsoft.com/ink/2010/main" type="paragraph" rotatedBoundingBox="22710,8605 30800,7835 30885,8719 22794,94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C15F8F-722B-4D02-A49C-D0A24FF64A5B}" emma:medium="tactile" emma:mode="ink">
              <msink:context xmlns:msink="http://schemas.microsoft.com/ink/2010/main" type="inkBullet" rotatedBoundingBox="22743,8959 23915,8847 23954,9253 22782,9365"/>
            </emma:interpretation>
            <emma:one-of disjunction-type="recognition" id="oneOf0">
              <emma:interpretation id="interp0" emma:lang="en-IN" emma:confidence="0">
                <emma:literal>m</emma:literal>
              </emma:interpretation>
              <emma:interpretation id="interp1" emma:lang="en-IN" emma:confidence="0">
                <emma:literal>M</emma:literal>
              </emma:interpretation>
              <emma:interpretation id="interp2" emma:lang="en-IN" emma:confidence="0">
                <emma:literal>n</emma:literal>
              </emma:interpretation>
              <emma:interpretation id="interp3" emma:lang="en-IN" emma:confidence="0">
                <emma:literal>W</emma:literal>
              </emma:interpretation>
              <emma:interpretation id="interp4" emma:lang="en-IN" emma:confidence="0">
                <emma:literal>u</emma:literal>
              </emma:interpretation>
            </emma:one-of>
          </emma:emma>
        </inkml:annotationXML>
        <inkml:trace contextRef="#ctx0" brushRef="#br0">7159 6532 230,'0'0'20,"0"0"-20,-4-4 0,0 0 0,-5 0 150,4 0 26,-4 0 4,9 4 2,-4-4-55,4 4-11,-9-4-3,9 4 0,0 0-28,0 0-5,0 0-2,13 0 0,1-4-14,3 0-2,10 0-1,0 1 0,8-1-42,1 0-9,4 0-2,4-4 0,1 4 8,-1-4 0,0 4 1,1 0 0,4-4 3,-5 4 0,5-4 0,-5 4 0,1-4 0,-5 5 0,0-1 0,0 0 0,-9 4-20,0-4-19,0 0 4,-4-4 1,-1 4 14,-8-4 0,0 8 0,0-4 0,-5 0 0,-4-4 8,-9 8-8,9-4 0,-5-8 13,1 5-4,-5-1-1,0-4 0,-5 4-8,1-4 8,-5 4-8,0 0 8,0 0-8,0 0 10,-4 1-10,4 3 10,0-4-2,-4 0 0,-5 0 0,5 4 0,4 0 5,0 0 1,-9 4 0,5-4 0,4 4-2,0-4-1,9 4 0,0 0 0,0 0-11,0 0 8,0 0-8,0 0 8,0 0-8,9 8 0,4-4 0,5 4 0,0 0 0,4 0 0,0 0 0,5 0 0,-1 3 0,1 1 0,-5-4 0,0 4 0,1 0 17,-6 0 2,1-4 0,-4 3 0,-1 1-19,-4 0 0,0-4 0,-5 4 0,1 0 0,-5-1 0,-5 1 0,1 4 0,-5-4 0,-5 8 0,-3-8 0,-6 3 0,1 1 0,0 0 0,-5-4 0,1 4 0,8-5-22,0 5-8,5-4-2,4-4 0</inkml:trace>
      </inkml:traceGroup>
      <inkml:traceGroup>
        <inkml:annotationXML>
          <emma:emma xmlns:emma="http://www.w3.org/2003/04/emma" version="1.0">
            <emma:interpretation id="{8FF59A15-D289-42AC-8F1B-2AD53893770A}" emma:medium="tactile" emma:mode="ink">
              <msink:context xmlns:msink="http://schemas.microsoft.com/ink/2010/main" type="line" rotatedBoundingBox="24388,8446 30800,7835 30885,8719 24472,9330"/>
            </emma:interpretation>
          </emma:emma>
        </inkml:annotationXML>
        <inkml:traceGroup>
          <inkml:annotationXML>
            <emma:emma xmlns:emma="http://www.w3.org/2003/04/emma" version="1.0">
              <emma:interpretation id="{AE5E235F-5623-4F83-8796-AFF17A2C5A1F}" emma:medium="tactile" emma:mode="ink">
                <msink:context xmlns:msink="http://schemas.microsoft.com/ink/2010/main" type="inkWord" rotatedBoundingBox="24398,8551 25607,8436 25669,9086 24460,9202"/>
              </emma:interpretation>
              <emma:one-of disjunction-type="recognition" id="oneOf1">
                <emma:interpretation id="interp5" emma:lang="en-IN" emma:confidence="0">
                  <emma:literal>For</emma:literal>
                </emma:interpretation>
                <emma:interpretation id="interp6" emma:lang="en-IN" emma:confidence="0">
                  <emma:literal>Far</emma:literal>
                </emma:interpretation>
                <emma:interpretation id="interp7" emma:lang="en-IN" emma:confidence="0">
                  <emma:literal>for</emma:literal>
                </emma:interpretation>
                <emma:interpretation id="interp8" emma:lang="en-IN" emma:confidence="0">
                  <emma:literal>Ear</emma:literal>
                </emma:interpretation>
                <emma:interpretation id="interp9" emma:lang="en-IN" emma:confidence="0">
                  <emma:literal>Foer</emma:literal>
                </emma:interpretation>
              </emma:one-of>
            </emma:emma>
          </inkml:annotationXML>
          <inkml:trace contextRef="#ctx0" brushRef="#br0" timeOffset="1149.3904">8780 6074 288,'0'0'25,"9"-8"-25,-4 0 0,-1 0 0,-4 0 203,5-3 35,-5 3 7,0-4 2,4 4-75,-4 4-16,0 4-2,0 0-1,0 0-72,0 0-14,0 0-3,0 0-1,-4 16-51,-1 4-12,5-1 0,-4 5 0,-1 0 19,5-1 1,0 5 0,0 4 0,0-5-20,0 5 0,0-1 0,0-3 0,5 0 9,-1-9-1,1 1-8,-1 0 12,5-4-12,-5-5 0,10 1 0,-5-4 0,0-4-107,4 0-24,-13-4-5,9 0-639</inkml:trace>
          <inkml:trace contextRef="#ctx0" brushRef="#br0" timeOffset="1313.898">8860 6102 288,'-8'-20'12,"8"12"4,0 0-16,0-4 0,0 0 0,0-3 0,0 7 307,4-4 58,-4 0 12,4 4 3,-4 0-252,9-4-49,0 5-11,5-1-1,-6-4-39,10 4-8,4-4-2,5 4 0,0-4-9,4 0-1,0 5-8,4-5 12,-4 4-12,5 0 0,-9 0 8,4 4-8,-9 4-114,0 0-26,-4 4-4</inkml:trace>
          <inkml:trace contextRef="#ctx0" brushRef="#br0" timeOffset="1460.6929">8949 6121 806,'0'0'36,"0"0"7,-9 8-35,9-8-8,0 0 0,0 0 0,0 0 104,9 12 20,-4-4 3,4-4 1,4 4-28,0-8-6,9 0-1,-4-4 0,4 0-46,1 0-10,8 0-1,-5 0-784</inkml:trace>
          <inkml:trace contextRef="#ctx0" brushRef="#br0" timeOffset="2400.7934">9087 6477 288,'0'0'25,"9"0"-25,0-4 0,4-4 0,5 4 142,-5-8 23,0 0 5,1 4 1,4-4-76,-1 1-15,-3-1-4,-1-4 0,5 4-19,-5-8-4,0 5-1,5-1 0,-5-4-20,-4 4-5,5-3-1,3 3 0,-3 0-2,-1 0 0,5 0 0,-5 5 0,0-1-11,-4 4-2,5-4-1,-1 4 0,-4 4-26,4-4-6,-4 4-1,0 0 0,-9 4 42,0 0 8,13 0 1,-13 0 1,5 0-29,-5 0 0,13 0-8,-13 0 8,0 0-8,4 8 8,5-4 0,-4 4 0,4 0 0,-5-4 0,-4-4 0,0 0 0,0 0-24,5 8 3,-5-8 0,0 0 0,0 0 21,0 0 0,0 0 0,-5 8 0,5-8 29,-4 8 11,4-8 1,-9 4 1,-5 3-6,1-7-2,4 4 0,-4 4 0,-5-4-3,5 0-1,0 0 0,-1 4 0,1 0-10,0-4-3,-1 4 0,1 4 0,4-1-17,0 1 10,-4 0-10,4 0 8,5 0-8,4 0 0,-5 0 0,5-12 8,0 0-8,5 11 12,8-7-12,-4 4 12,4 0-3,-4 0 0,9-4 0,-5 4 0,5-8 2,0 4 0,-5-8 0,9 4 0,-4-8-3,0 4 0,-1-4 0,1 0 0,-5-4-8,5 1 10,-9 3-10,4-8 10,-8 0-10,4 4 8,0-4-8,-5 5 8,-4-1-8,0 0 0,-4 0 0,-1 4 8,-4 0-8,0 4 0,1-8 0,-6 9 0,5-1 0,-4 4 0,-5 0 0,5 4 0,0-1 0,4 5 0,0 0 0,0 0-11,0 0 11,5 0-12,4 4 12,-5 0-12,10-1 12,-5 1 0,8 0 0,6-4 0,-5 0-8,4 0 8,0 0-8,5 0 8,-5-4-12,5 0 4,-4-4 0,3-4 0,1 0-3,0 0 0,-5-4 0,5-4 0,0 0 0,-5 0 0,5 0 0,-5-3 0,-4-1 11,4 0 0,-4-4 0,4 1 0,-8 3 0,4 0 0,-5 0 0,1 0 0,-1 5 0,-4-1 12,-4 0 0,4 4-1,-5 0 7,-4 4 2,0-4 0,1 4 0,-1-4-10,0 4-2,9 4 0,0 0 0,-5 0-37,5 0-8,0 0-2,0 0 0,0 0 39,0 0 0,0 0 0,5 12 0,8-4 0,0 0 0,5 0 0,0-4 0,9 4-10,-10 0 10,1-4 0,0 0-9,-5 7-34,1-7-6,-1 4-2,-4-4 0,0 8 33,-5-4 6,1 4 2,-5-4 0,-5 4-16,1 3-3,8-3-1,-8 8 0,-5-4 18,0 0 12,4 3-13,1-3 5,4 4 8,-4-8 0,-1-1 0,5 5 0,0-4 0,5-4 0,-1 4 8,5-4-8,0 0 31,0 0 1,4-5 1,0-3 0,-4 4-57,5-4-12</inkml:trace>
        </inkml:traceGroup>
        <inkml:traceGroup>
          <inkml:annotationXML>
            <emma:emma xmlns:emma="http://www.w3.org/2003/04/emma" version="1.0">
              <emma:interpretation id="{F8488CCD-9727-456E-95DF-1189CB300057}" emma:medium="tactile" emma:mode="ink">
                <msink:context xmlns:msink="http://schemas.microsoft.com/ink/2010/main" type="inkWord" rotatedBoundingBox="26239,8269 27277,8171 27348,8925 26311,9024"/>
              </emma:interpretation>
              <emma:one-of disjunction-type="recognition" id="oneOf2">
                <emma:interpretation id="interp10" emma:lang="en-IN" emma:confidence="0">
                  <emma:literal>put</emma:literal>
                </emma:interpretation>
                <emma:interpretation id="interp11" emma:lang="en-IN" emma:confidence="0">
                  <emma:literal>In</emma:literal>
                </emma:interpretation>
                <emma:interpretation id="interp12" emma:lang="en-IN" emma:confidence="0">
                  <emma:literal>Lie</emma:literal>
                </emma:interpretation>
                <emma:interpretation id="interp13" emma:lang="en-IN" emma:confidence="0">
                  <emma:literal>pit</emma:literal>
                </emma:interpretation>
                <emma:interpretation id="interp14" emma:lang="en-IN" emma:confidence="0">
                  <emma:literal>pat</emma:literal>
                </emma:interpretation>
              </emma:one-of>
            </emma:emma>
          </inkml:annotationXML>
          <inkml:trace contextRef="#ctx0" brushRef="#br0" timeOffset="3821.0363">11161 5750 1036,'0'0'46,"0"0"10,0 0-45,0 0-11,-9-4 0,9 4 0,0 0 0,0 0 0,0 0 0,0 0 0,0 0 104,0 0 20,0 0 3,0 0 1,0 0-88,0 0-16,0 0-4,9 0-1,-9 0 14,9-8 3,0 5 1,0-5 0,-1 0-23,1 0-5,0 0-1,0 4 0,4 0 38,-4-4 7,0-4 2,0 0 0,-5 5-33,5-1-6,0 0-2,0-4 0,-9 4 0,0 8 0,0 0 0,5 0 0,-5 0-14,0 0 0,0 0 0,0 0 0,13 8-12,-9 0-6,-4-8-1,5 12 0,4-4 19,-9 3 0,0 1 0,4 0 0,1 0 0,-5 0 0,-5 0 0,5-4 0,-4 7 0,4-3 0,0 0-10,-5 0 10,-4-4-32,0 4 0,5-8-1,4-4 0,0 0-7,-9 3-2,9-3 0,0 0 0,0 0 27,0 0 6,0 0 1,0 0 0,0 0 8,0 0 0,0 0 0,0 0 0,0 0 0,0 0 0,0 0 0,9 4 0,0 0 0,0 0 0,4 0 0,-4-4 0,9-4 16,-5 4 4,5 0 2,0-4 0,-1 4-34,1 0-6,0-4-2,4 0 0,-9-3 20,5-1 0,-4-4 0,-1 0 0,-4 4 8,0-8-8,-1 1 11,1-1-11,0 0 23,0 0-3,-4-4 0,-1-3 0,0-1 29,1-4 6,-5 9 1,4 3 0,-4 0-56,0 0 0,0 4-16,0 5 4,0 7 12,0 0 0,0 0 8,0 0-8,-4 7 0,-1 5-13,1 4 1,0 0 1,-1 4 3,1-1 0,-1 5 0,5-4 0,-4 0 8,4 3 0,-5 1 0,10-4 0,-5-5 0,4-3 8,5 0-8,0 0 11,4-4-28,1-8-6,-1 0-1</inkml:trace>
          <inkml:trace contextRef="#ctx0" brushRef="#br0" timeOffset="3969.7652">11547 5533 1267,'0'0'28,"0"0"5,0 0 2,0 0 1,0 0-36,9 8 0,-4 4 0,3-4 0,6 4 27,4-4-2,-5-8 0,9 7-613</inkml:trace>
          <inkml:trace contextRef="#ctx0" brushRef="#br0" timeOffset="3202.1396">10632 6042 345,'58'8'31,"-58"-8"-31,0 0 0,-4 4 0,4-4 107,-5 4 15,1-8 3,-5 0 1,5 0 18,-1 4 3,-4-7 1,9 3 0,0 4-70,0 0-14,5-8-2,4-4-1,-5 0-17,5 0-4,-5 0-1,5-4 0,0 5-23,0-5-5,0 0-1,0-4 0,0 5 47,-5-1 10,0 0 1,1 4 1,-1-4-34,1 4-7,-1 5-2,-4-1 0,0 8-15,0 0-3,0 0-8,0 0 12,0 0-12,-4 12-8,4 7 8,-5 1-13,1 4 1,-1 3 1,1 1 0,0 4 0,4-1 11,-5 5 0,1-5 0,4 1-8,0-1 8,0 1 0,0-4 0,0 3 0,0-7 0,0 0 9,4-1-9,1-3 0,-5-4 12,4-4-12,0-1 12,1-3-12,-5-8 12,0 0-4,0 0 0,0 0-8,0 0 13,0 0-4,0 0-1,0 0 0,0 0-8,0 0 0,-9 0 9,0-4-9,0-3 0,0 7 0,5-4 0,-5 0 0,9 4 0,0 0 0,0 0 0,-9 0 0,9 0 0,0 0 0,0 0-8,0 0 8,0 0 0,0 0-8,0 0 8,0 0 0,9-4 0,0 4 0,4-4 0,5 0 0,0-4-48,4-4-5,0 4-1,9-4-826</inkml:trace>
        </inkml:traceGroup>
        <inkml:traceGroup>
          <inkml:annotationXML>
            <emma:emma xmlns:emma="http://www.w3.org/2003/04/emma" version="1.0">
              <emma:interpretation id="{71B70739-411A-4896-8A39-D7D6C44A4F22}" emma:medium="tactile" emma:mode="ink">
                <msink:context xmlns:msink="http://schemas.microsoft.com/ink/2010/main" type="inkWord" rotatedBoundingBox="27535,8387 29056,8242 29104,8747 27583,8892"/>
              </emma:interpretation>
              <emma:one-of disjunction-type="recognition" id="oneOf3">
                <emma:interpretation id="interp15" emma:lang="en-IN" emma:confidence="0">
                  <emma:literal>and</emma:literal>
                </emma:interpretation>
                <emma:interpretation id="interp16" emma:lang="en-IN" emma:confidence="0">
                  <emma:literal>ands</emma:literal>
                </emma:interpretation>
                <emma:interpretation id="interp17" emma:lang="en-IN" emma:confidence="0">
                  <emma:literal>and.</emma:literal>
                </emma:interpretation>
                <emma:interpretation id="interp18" emma:lang="en-IN" emma:confidence="0">
                  <emma:literal>arid</emma:literal>
                </emma:interpretation>
                <emma:interpretation id="interp19" emma:lang="en-IN" emma:confidence="0">
                  <emma:literal>aid</emma:literal>
                </emma:interpretation>
              </emma:one-of>
            </emma:emma>
          </inkml:annotationXML>
          <inkml:trace contextRef="#ctx0" brushRef="#br0" timeOffset="5530.0137">11929 6173 694,'0'0'31,"0"0"6,0 0-29,0 0-8,0 0 0,14 0 0,-6 0 128,-8 0 25,0 0 5,9-8 1,0 0-115,-4 0-24,4 0-4,-1-4 0,1 4 23,0-3 5,0 3 0,4-4 1,1 0-33,-5 0-12,8 0 9,-3 0-9,-1-3 39,5 3 2,-5-4 1,0 4 0,1 4-32,-1 0-10,0 0 0,1 1 0,-5 3 0,4-4 0,-9 4 0,5 0 0,-9 4 23,9-4-3,-9 4 0,0 0 0,0 0-42,0 0-9,9 8-1,-9-8-1,4 8 8,-4-8 1,0 0 1,5 8 0,-5-8 5,0 0 1,0 11 0,0-11 0,0 0 5,0 0 2,-9 4 0,9-4 0,-4 8 2,-5-8 0,0 4 0,0 0 0,-4-4 8,8 4 0,-8-4 0,4 4 0,-4 0 0,4-4 0,-5 4 0,1 0 0,0 0 19,-1 4 2,1 0 1,-5 0 0,1-4-10,12 3-1,-8 5-1,4 0 0,0 0-10,5-4 10,-1 4-10,5-4 10,5 3-10,3-3 12,-3-4-12,4 4 12,4-4-24,5 0-4,-5 0 0,1-4-1,3 0 44,1-4 9,-5 0 1,1 0 1,-1-4-30,0 4-8,-4-4 0,5 1 0,-6-1 8,1 0 0,-4 0 0,-5 8 0,4-8 0,-4 8 0,5-8 0,-5 8 0,0-8 12,0 8 4,0 0 0,0 0 0,0 0-24,0 0 8,0 0-8,0 0 0,0 0 0,-5 8 0,5 0 0,-4 0 0,8 4 0,-4-4-8,0-1 8,5 5-8,-1 0-16,-4 0-4,9-4 0,-5 0 0,-4-8-40,9 4-8,-9-4-1,14 0-1,-10-4 26,14 0 6,-9-8 1,0 4 0,-1-4 36,1 0 9,0-3 0,0 7 0,-4-4 0,8 4 16,-9-4-4,5 0-1,0 0 14,0 5 3,-5-1 1,5-4 0,-4 4 15,-1 0 4,1 4 0,-5 4 0,0 0-48,0 0-8,0 0-3,4 4 0,-4-4 11,0 0 0,18 4 0,-9 8 0,-9-12 10,4 12 4,-4 0 1,5 3 0,3-3-24,-8 4-5,5 0-1,-5-4 0,0 3 15,4-7 0,-4 4 0,5 0 0,-1-4 12,-4 0 6,0-8 1,0 0 0,0 0-31,0 0-5,9-4-2,-4 0 0,8-4 35,-4 0 8,4-4 0,-4 0 1,4 4-25,1-3 8,-1-5-8,5 4 0,-1-4-16,1 0-9,4 1-2,1 3 0,-6-4 40,1 4 8,4 0 2,-8 4 0,3-3-37,-3 7-7,-5-4-2,0 0 0,4 8 23,-4-4 0,-9 4 0,9 4 0,4-4 12,-13 0 8,4 12 0,5-4 1,-4-1-21,-1-3 0,1 8 0,-1 0 0,-4 0-17,9 0-2,-5 0 0,-4-1 0,5 1 19,-5-4 0,4 4 0,1-4 0,-5-8 0,4 8 0,-4-8 0,0 8 0,0-8 0,13 8-10,-8-8 10,8 0-8,-4 0 8,-4-8-13,8 4 5,0-4 8,1 0-12,-1-4 12,0 0-12,-4-3 12,9 3 0,-5-4 20,5 0-3,-5 0 0,1 0-48,3 5-9,-3-9-3,8 4 0,-4 4 32,-1 0 11,-3-3 0,3 7-9,6 0-7,-6 0-2,-3 4 0,4 0 0,-5 0 29,0 4 5,-13 0 2,0 0 0,0 0-29,9 8-5,-9-4-2,0-4 0,0 0 18,9 12 16,-5-4-4,-4-8 0,0 8-12,0-8-12,5 11 3,-5-3 0,0-8-7,0 0-2,0 0 0,0 0 0,0 0 9,0 0 9,0 0-13,0 0 5,0 0 8,-5 8 0,-8-4 0,4 0 0,-4 0 14,0 4 5,-1-4 1,1 4 0,0-4 19,-5 4 4,4 0 1,-3-1 0,-1 5-18,5-4-3,-1 4-1,1 4 0,0-4-22,8 0 0,1-5 0,-1 5 0,1 0 0,8-4 0,-4-8 0,5 8 0,4-4 35,4-4 2,0 0 1,1 0 0,3-4-38,1-4-20,9-4 3,-9 0 0,8 0-3,-8-7-1,-5-1 0,1-8 0,-1 5 21,0-9-11,-4 0 11,4-3-8,-4-5 8,-4 9 14,-1-1-3,1-3-1,-1 7 21,-4-3 4,0 7 1,0 4 0,0 4-8,0 5-2,-4 3 0,4 8 0,0 0-16,-5 11-10,-4 5 12,0 8-12,9 4 0,0 3-12,-4 5 0,-5 3 0,9 5 12,0-5 0,-4 1 0,4 3 0,0-8 0,0-3 0,4 0 0,5-5-508,0-3-106</inkml:trace>
        </inkml:traceGroup>
        <inkml:traceGroup>
          <inkml:annotationXML>
            <emma:emma xmlns:emma="http://www.w3.org/2003/04/emma" version="1.0">
              <emma:interpretation id="{4116316C-9298-4C85-969A-E49E3BB972C9}" emma:medium="tactile" emma:mode="ink">
                <msink:context xmlns:msink="http://schemas.microsoft.com/ink/2010/main" type="inkWord" rotatedBoundingBox="29536,8077 30812,7956 30885,8719 29609,8841"/>
              </emma:interpretation>
              <emma:one-of disjunction-type="recognition" id="oneOf4">
                <emma:interpretation id="interp20" emma:lang="en-IN" emma:confidence="0">
                  <emma:literal>3rd</emma:literal>
                </emma:interpretation>
                <emma:interpretation id="interp21" emma:lang="en-IN" emma:confidence="0">
                  <emma:literal>3 ed</emma:literal>
                </emma:interpretation>
                <emma:interpretation id="interp22" emma:lang="en-IN" emma:confidence="0">
                  <emma:literal>3 ad</emma:literal>
                </emma:interpretation>
                <emma:interpretation id="interp23" emma:lang="en-IN" emma:confidence="0">
                  <emma:literal>Bed</emma:literal>
                </emma:interpretation>
                <emma:interpretation id="interp24" emma:lang="en-IN" emma:confidence="0">
                  <emma:literal>3 rd</emma:literal>
                </emma:interpretation>
              </emma:one-of>
            </emma:emma>
          </inkml:annotationXML>
          <inkml:trace contextRef="#ctx0" brushRef="#br0" timeOffset="6457.8202">14003 5837 288,'0'0'25,"22"-4"-25,-22 4 0,14-8 0,-14 0 160,9 1 26,-9-5 6,13 0 0,-9-4-76,1 4-15,4 0-3,0 1-1,-5 3-21,14 0-4,-9-4 0,4 8-1,0-4-26,-4 4-5,5 0 0,-14 4-1,0 0 1,0 0 0,0 0 0,0 0 0,8 8-40,-3 0 0,-5 4 0,0 4 0,0-1 0,-13-3 0,13 8 0,-14-4 0,10 0 0,-5-1 0,0 5 0,0-4 8,0 0-8,5-5 0,-5 1 8,0 0-8,9-4 0,0-8 9,0 0-9,0 12 0,9-4 13,0 4-4,0-8-1,-5 3 0,14 1 2,-5 0 0,9-4 0,-13 4 0,14 0-10,-10 4-16,-4-4 4,4 4 1,0-4 11,-8 3 0,8 1-9,-13 4 9,0-8 0,0 4 0,0 0-9,0-1 9,-13-7 0,8 4 0,-8 0 0,0-4 0,-5 0 11,0 0 2,-8-4 1,8 4 0,-9-4-14,9-4 0,-8 0 0,12 0 0,-8-4 24,4 0-2,-4 0 0,13-3 0,0 3-22,-4 0 0,0 0 0,8 0 8,1-4-32,8 4-7,-4-4-1,5 1-553,8 3-111</inkml:trace>
          <inkml:trace contextRef="#ctx0" brushRef="#br0" timeOffset="7379.1844">14501 5723 345,'0'0'31,"0"0"-31,0 0 0,0 0 0,0 0 108,0 0 16,0 0 4,0 0 0,0 0-24,0 0-4,-5-8 0,5 8-1,0 0-43,5-8-8,4 0-1,-1-4-1,1 4 1,-4-8 0,12 1 0,-3 3 0,-1-4-13,-4-4-2,0 5-1,0-1 0,-5-4 1,-4 4 1,9 0 0,-4 1 0,-10-1-4,5 0-1,-9 0 0,9 4 0,-4 5-5,-5-1-2,0 4 0,0-4 0,-4 8-9,4 0-1,-4 0-1,-1 4 0,1 0-10,0 0 0,-1 4 0,10-1 0,-9 1 0,13 4 0,-14-4 0,14 4-11,0-4 11,0 4 0,0-1 0,0-3 0,9 4 0,-4 0 0,8-4 0,0 4-8,5-8 8,0 8-13,-1-5 5,-3-3 8,8 4-44,-4 0-2,0 4 0,-1-4 0,-3-4 54,-1 4 12,-4 0 1,-9-8 1,0 0-35,0 0-7,9 8-2,-9-8 0,0 11 22,0-11 15,0 0-3,0 0 0,9 12-12,-9-12 0,0 0 0,4 12-10,-4 0 2,0-12 0,0 0 0,0 12 0,0-12 8,0 0 0,4 12 0,-4-12 0,0 0 0,0 0 14,0 0-3,14 4-1,-5-8-10,4 4-14,0-8 3,-4 4 1,9-4 10,-5-4 0,1 4 0,-1 0 0,0-4 14,5 1 5,-9-1 1,0 0 0,4-4-20,5 4 0,-5-4 8,1 9-8,-6-5 0,1 4 0,5 0 0,-6 0 0,1 0-14,0 4-6,-4 0-2,-5 4 0,13-4 22,-4 4 0,0-4 0,-9 4 0,9 4 0,-9-4 0,13 4 0,-13-4 0,9 0 0,-9 0 0,13 4 0,-13-4 0,9 8 0,-9-8 0,9 8-9,-9-8 9,0 0-16,0 0 1,0 0 0,0 0 0,0 0 5,0 0 1,0 0 0,0 0 0,0 0 9,0 12 0,0-12 0,-9 8-8,0-4 8,-4 4 14,8-1-3,-8 1-1,0 0-10,-1 4 0,-3 0 0,3 0 0,-3 0-8,3 3 8,5-3 0,1 4 0,-6-4 0,14 0 0,-4 0 0,4-12 0,0 11 18,0-11 2,0 0 0,4 8 0,14-4-20,-5 4 0,1-8 0,3-4 0,10-4 0,-9-4-9,-5 1 1,5-1 0,-5-4-2,9 0 0,-4-4 0,-5 1 0,-4-5 10,5-4 8,-1 1-8,-4-1 11,0 1 0,-9-5 0,0 0 0,0 5 0,0 3-11,0 0 0,0 1 0,0 3 0,-5 8 43,1 0 3,-1 4 1,1 4 0,0 4-38,-5 4-9,4 8 0,-4 4 0,5 0 0,-9 4-17,13 3 4,-14 1 1,14 4 12,0-1-9,0 5 9,0-1-8,0 1-28,0-1-4,0-3-2,9 0 0</inkml:trace>
        </inkml:traceGroup>
      </inkml:traceGroup>
    </inkml:traceGroup>
    <inkml:traceGroup>
      <inkml:annotationXML>
        <emma:emma xmlns:emma="http://www.w3.org/2003/04/emma" version="1.0">
          <emma:interpretation id="{C145EDB5-B115-4CF7-8E73-CAD9799FC8D7}" emma:medium="tactile" emma:mode="ink">
            <msink:context xmlns:msink="http://schemas.microsoft.com/ink/2010/main" type="paragraph" rotatedBoundingBox="30793,8235 33023,8201 33039,9264 30809,92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04C5924-41A3-4D6F-B8C8-B62B9C498070}" emma:medium="tactile" emma:mode="ink">
              <msink:context xmlns:msink="http://schemas.microsoft.com/ink/2010/main" type="line" rotatedBoundingBox="30793,8235 33023,8201 33039,9264 30809,9297"/>
            </emma:interpretation>
          </emma:emma>
        </inkml:annotationXML>
        <inkml:traceGroup>
          <inkml:annotationXML>
            <emma:emma xmlns:emma="http://www.w3.org/2003/04/emma" version="1.0">
              <emma:interpretation id="{2345EBD2-1A6C-473B-A040-159E76CA4380}" emma:medium="tactile" emma:mode="ink">
                <msink:context xmlns:msink="http://schemas.microsoft.com/ink/2010/main" type="inkWord" rotatedBoundingBox="30793,8235 33023,8201 33039,9264 30809,9297"/>
              </emma:interpretation>
              <emma:one-of disjunction-type="recognition" id="oneOf5">
                <emma:interpretation id="interp25" emma:lang="en-IN" emma:confidence="0">
                  <emma:literal>degree</emma:literal>
                </emma:interpretation>
                <emma:interpretation id="interp26" emma:lang="en-IN" emma:confidence="0">
                  <emma:literal>degue</emma:literal>
                </emma:interpretation>
                <emma:interpretation id="interp27" emma:lang="en-IN" emma:confidence="0">
                  <emma:literal>digue</emma:literal>
                </emma:interpretation>
                <emma:interpretation id="interp28" emma:lang="en-IN" emma:confidence="0">
                  <emma:literal>deglu</emma:literal>
                </emma:interpretation>
                <emma:interpretation id="interp29" emma:lang="en-IN" emma:confidence="0">
                  <emma:literal>deghe</emma:literal>
                </emma:interpretation>
              </emma:one-of>
            </emma:emma>
          </inkml:annotationXML>
          <inkml:trace contextRef="#ctx0" brushRef="#br0" timeOffset="9668.9074">15153 6161 230,'0'0'20,"0"0"-20,0 0 0,9 4 0,-9-4 80,5 0 11,8 0 2,0-4 1,-8-4 29,8 4 5,1-4 2,-6 0 0,1 0-76,5 0-15,-1 1-3,-9-5-1,10 0 5,3 0 2,-3-4 0,-1 0 0,5 1-2,-5 3 0,1-4 0,-1 0 0,5 4-23,-10 1-5,1-5 0,5 4-1,3 4 21,-3 0 5,-1 0 1,0 4 0,5 0-30,-4 4-8,-6 0 0,1 0 0,5 0 0,-6 4 0,1 4-8,-9-4 8,14 0-32,-14 4-2,0-8 0,0 0 0,9 8 52,-5 0 10,-4-8 3,0 8 0,0-8-50,0 0-9,0 0-3,0 0 0,0 0 48,0 0 10,0 0 1,0 0 1,0 0-46,0 0-10,0 0-1,-13 0-1,13 0 29,-14 0 0,5-4 0,-13 4 0,13 0 44,-13 0 14,9 4 3,-5-4 1,5 4-45,-1 3-9,-3 1-8,3 4 12,5 0-12,-4 0 0,0 0 0,4-4 0,0 4 0,0-1 0,9 1 0,-4-4-11,4 4 11,0-12 0,4 8 0,10 0 0,-6-4 0,10 0 0,-5 0 0,-4-4 0,14 0 0,-6-4 0,1 0 0,9-4 0,-5 0 0,0-4 0,0-4 0,-8 0 0,12-3 0,-8-1 11,-5-8-3,1 1 0,-1-5-8,-4 1 0,4-5 0,-13 0 8,14-3 4,-6 7 0,-3 1 0,-1 3 0,-4-3 8,0 7 1,0 4 1,-4 4 0,-1 5-1,5-1 0,-8 4 0,8 8 0,0 0-21,-5 8 0,-4 4 0,-4 3 0,9 1-10,-10 4 0,10 4 0,-5-1 0,0 5 10,0 0 0,9 3 0,0 1 0,-4-1 0,4-3-8,0 3 8,4-3 0,-4 0 0,9-1 0,0-7 0,0 0 0,-5-4-45,10-1-4,-10-3-1,9 0 0,1-8 22,3 0 5,-3-4 1,3 0 0,-3-8-16,-1 4-3,5-4-1,-5-4 0,1 1 42,3-1 0,-8 0 0,4 0 0,-4 0 0,0-4 0,-4 1 0,8-5-8,-9 8 8,5 0 0,-9-4 0,5 5 0,-5-1 27,-5 4 7,5 8 2,0 0 0,-9-8-21,9 8-4,0 0-1,0 0 0,0 0 6,-8 8 2,-1 0 0,4 4 0,-4-1-35,9 1-7,0 4-2,-4-4 0,-1 8 26,5-9 0,5 5 0,-1-4 0,-4 0 0,0 0-8,14-4 8,-14-8 0,9 8-34,-1-4-2,1 0 0,5-1 0,-1 1 36,-4-4 0,4-4 0,5 1 0,9-5-10,-10 0 10,-3-4-8,-1 4 8,-9 0 0,10 0 0,-1-4 0,0 0 0,1 1 0,-10-1 0,14 0 0,-5-4 0,1 4 0,3-3 0,-3 3 0,-5 0 8,-1 4-8,6 0 0,-14 4 0,13 0 0,-4 0 0,-9 4 0,0 0 0,9 0 0,-9 0 0,0 0 0,13 4 0,-4 0 0,0 4 0,0-4 0,-9-4 0,4 8 0,-4 0 0,0-8-8,0 0 8,14 8 0,-14-8 0,0 0 0,0 0 0,0 0 0,0 0 0,0 0 0,0 0 0,-14 8 0,10-1 15,-5-3 1,0 0 1,0 0 0,-4 0 26,4 0 5,0-4 0,-4 4 1,-1 0-39,-3 0-10,3 0 0,5 0 0,-4 4-14,0-4-5,4 0-1,-9 0 0,14 4 20,-5-5 0,9-3 0,-5 8 0,5-8 0,0 0 0,0 0 0,5 8 0,4 0 20,-5 4-3,10-8 0,-1 0 0,0 0-68,0-4-13,-4-4-4,14 4 0,-15-8 12,15 4 3,-10-4 0,-4 0 0,4-4 21,-4 5 4,0-1 0,0 0 1,-5 0 27,-4 8 0,0-8 0,0 8 0,0 0 32,0 0 12,0 0 3,0 0 0,-4 8-8,-5 4-2,9 3 0,-4 9 0,-1 0-81,-4 4-16,9 3-3,-13 5-1,13 7 84,-9 0 16,0 1 3,-4-1 1,-1 1-24,10-1-4,-14-3 0,0-1-1,5-3 1,-9-5 1,4-7 0,5 0 0,-5-5-5,5-3 0,-5-4-8,0-4 12,0-4-3,-4-4-1,9 0 0,4-4 0,-4-4-8,-1-4 0,1-4 0,0 1-11,8-9 11,-4 0 0,5-3 0,0 3 0,-5-4 8,9 5-8,0-5 8,0 0-8,9 5 14,-5-1-2,0 0 0,5 1 0,-4 3 8,8-4 0,5 4 1,-5 5 0,5-5-13,4 4-8,0 4 10,1 0-10,-1 1 0,9-1 0,0 0 0,-4 0 0,13 0-8,-5-4 8,-4 5-12,0-1 12,0 0 0,9-4 0,-9 4 8,1-4-8,-1 1 11,-14-1-11,14 0 12,-8 0-12,-1 0 26,-9 1-2,5-1 0,-5 0 0,-4 4 4,-4-4 0,-5 5 0,0 3 0,0-4-8,0 8-2,-5-4 0,-4 0 0,-4 0 16,4 0 3,-4 4 1,-1 0 0,1 4-10,0 0-1,-1 0-1,-3 0 0,3 0-72,1 4-14,9-4-4,-10 8 0,14-8 78,0 4 15,-4 4 3,-5 4 1,9 0-53,9 0-10,-5-1-2,-4 1-1,14 0 33,-10 0 0,9 0 0,-4 4 0,-4-1-16,12 1 4,-17-4 1,14 4 0,-1 0-33,-13-1-8,13 1 0,-8 0-1,4 0 9,-5-4 3,-4 3 0,9 1 0,-4-4-37,-1 0-7,-4-4-2,0 4 0,9-4 87,-9-8 0,4 7 19,10 1-3,-14-8-16,4 8 0,-4-8 0,13 4 0,1-4 0,3 0 0,-3-4 8,-1 4-8,5-4 0,4 0 9,-4-4-9,0 1 8,-1-5-8,6 0 8,-6 4-8,1-8 8,0 4 15,-5-3 2,5-1 1,-5 4 0,1 0 20,-10 0 4,9 0 1,-13 1 0,9-1-20,-9 4-4,0-4-1,-9 4 0,9 0 8,0 8 2,-13-4 0,4 0 0,0 4-24,-4 0-12,-5 8 12,5-4-12,-5 4 0,5 4 0,-1-4 0,10 8-12,-9-5 12,8 5-9,-4-4 9,9 8-8,0-4 8,0-1 0,0 1 0,14-4-8,-14 4 8,13-4 0,0-1 0,5 1 0,-5-4-8,5 0 0,0-4 0,-5 0 0,14 0 0,-9-4 0,8-4 0,-8 4 0,9-8-2,-5 4 0,0-4 0,0-4 0,9 1 10,-8-1-8,-1-4 8,-9 0-8,14-4 17,-9 5 4,-1-5 1,-3 0 0,3 4 17,-8 1 3,-4-1 1,4 4 0,-5-4-5,-4 0-1,-4 8 0,4-3 0,-9 3-1,4 4 0,-4-4 0,-4 8 0,9 0-28,-10 4 0,1 4 0,4 0 0,-4 3-37,-1 5-1,1-4 0,0 8 0,13-4 38,0 3 0,0-3 0,0 0 0,0 4 11,13-5 9,-13 1 3,18 0 0,-5-4-23,1-4 0,3 0 0,1 0 0,9-4-168,-9-4-37,26-8-8,-4 0-2</inkml:trace>
        </inkml:traceGroup>
      </inkml:traceGroup>
    </inkml:traceGroup>
    <inkml:traceGroup>
      <inkml:annotationXML>
        <emma:emma xmlns:emma="http://www.w3.org/2003/04/emma" version="1.0">
          <emma:interpretation id="{F84941FA-442E-4E00-B391-4891BC066676}" emma:medium="tactile" emma:mode="ink">
            <msink:context xmlns:msink="http://schemas.microsoft.com/ink/2010/main" type="paragraph" rotatedBoundingBox="26046,9049 33711,8991 33716,9651 26051,97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4363B09-260B-469D-8B7D-462D201639A1}" emma:medium="tactile" emma:mode="ink">
              <msink:context xmlns:msink="http://schemas.microsoft.com/ink/2010/main" type="line" rotatedBoundingBox="26046,9049 33711,8991 33716,9651 26051,9709"/>
            </emma:interpretation>
          </emma:emma>
        </inkml:annotationXML>
        <inkml:traceGroup>
          <inkml:annotationXML>
            <emma:emma xmlns:emma="http://www.w3.org/2003/04/emma" version="1.0">
              <emma:interpretation id="{FA0D8996-E425-4398-841B-3D3F677C699F}" emma:medium="tactile" emma:mode="ink">
                <msink:context xmlns:msink="http://schemas.microsoft.com/ink/2010/main" type="inkWord" rotatedBoundingBox="26046,9074 30211,9043 30215,9653 26050,9684"/>
              </emma:interpretation>
              <emma:one-of disjunction-type="recognition" id="oneOf6">
                <emma:interpretation id="interp30" emma:lang="en-IN" emma:confidence="0">
                  <emma:literal>discriminant'</emma:literal>
                </emma:interpretation>
                <emma:interpretation id="interp31" emma:lang="en-IN" emma:confidence="0">
                  <emma:literal>discriminant</emma:literal>
                </emma:interpretation>
                <emma:interpretation id="interp32" emma:lang="en-IN" emma:confidence="0">
                  <emma:literal>discriminant"</emma:literal>
                </emma:interpretation>
                <emma:interpretation id="interp33" emma:lang="en-IN" emma:confidence="0">
                  <emma:literal>discriminant.</emma:literal>
                </emma:interpretation>
                <emma:interpretation id="interp34" emma:lang="en-IN" emma:confidence="0">
                  <emma:literal>discriminate'</emma:literal>
                </emma:interpretation>
              </emma:one-of>
            </emma:emma>
          </inkml:annotationXML>
          <inkml:trace contextRef="#ctx0" brushRef="#br0" timeOffset="16007.3221">10401 6899 172,'0'0'8,"0"0"1,0 0-9,0 0 0,0 0 0,0 0 0,0 0 151,0 0 28,0 0 5,0 0 2,0 0-78,0 0-15,0 0-3,0 0-1,0 0-21,0 0-4,0 0 0,5-8-1,-1 0-23,5 0-5,-4 1-1,4-1 0,-1 0-7,1 0-2,5 0 0,-1 0 0,0-4 0,1 4 0,-1-4 0,-4 5 0,4-1 1,-4 0 0,0 0 0,-9 8 0,0 0-14,0-8-4,4 4 0,5 0 0,0 0-8,-9 4 0,0 0 0,9 0 0,4 0 0,5 4 0,-9-4 0,0 4 8,4 0-8,1-4 0,-10 8 0,5-4 0,0 0 0,-9-4 0,0 0 0,9 4 0,-1 0 0,-8-4 0,0 0 0,0 0 0,0 0-9,0 0 9,0 0-12,0 0 12,0 0 0,0 0 0,-13 4 0,0-4 0,4 4 0,0-8 0,-9 4 12,5 0-3,0 4-9,4-4 0,0 0 0,0 4 0,-4-1 0,4 1 0,0 4 0,-4 0 0,8 0 0,-4 0 0,5 0 0,-1 0 0,1 0 0,0 4 0,4-1 0,0-11 0,0 0 0,8 8 0,1 0 0,5 0 0,-1-4 0,0 0 0,1-4 0,-1 0 0,5-4 0,-1 0 0,6-4 0,-1 0 0,0 0 0,-4-3 0,0-1 0,-1-4 0,1 0 0,-5 0 0,-4-3 0,0 3 0,5-4 0,-10 0 10,5 1-10,-5-5 10,-4 4-2,0 0 0,0 1 0,0-1 0,-4 4 7,-1 0 1,1 1 0,0 3 0,-1 4 3,1 0 1,-1 4 0,5 4 0,-13 0-4,4 4 0,0 4 0,-4 0 0,8 7-16,-4 1-16,5 4 4,-5 0 0,5-1 12,-1 1-9,5 0 9,0 4-8,5-9 8,4 5 11,-5-4-3,9 0 0,1 0-8,-1-5-17,0-3 4,1 0 1,-1-4 3,5 0 1,-1-4 0,-3 0 0,4-4 8,-5 0 0,0 0 0,1 0 0,-6-8 14,6 5 5,-5-5 1,-5 4 0,-4 8-20,9-8-12,-5-4 1,-4 12 1,0-8 19,0 8 4,0 0 1,0 0 0,0 0 2,0 0 1,0 0 0,0 0 0,0 0-17,-4 8 0,4 0 0,-4 4 0,4-12 0,4 8 0,-4 4 0,4-1-9,1 1-2,-1-4 0,5 0 0,0 0 0,0-4-137,9 0-28</inkml:trace>
          <inkml:trace contextRef="#ctx0" brushRef="#br0" timeOffset="16111.5167">11152 6611 403,'-9'-4'36,"0"4"-36,5 0 0,-9 0 0,4 0 100,0 4 14,-5 0 2,6 4-305,-6-4-62</inkml:trace>
          <inkml:trace contextRef="#ctx0" brushRef="#br0" timeOffset="17235.7024">11170 6785 460,'0'0'41,"9"-8"-33,0 0-8,-1-4 0,1 4 102,0-4 18,0 0 4,4 1 1,-4 3-23,5 0-5,-6 0-1,6 0 0,-10 4-39,5 0-8,0 0-1,-9 4-1,13 4-35,-13-4-12,9 8 0,-4 4 9,4 0-9,-5-1 0,-4 5 0,0 0 0,0-4 0,0 4-11,9 0 3,-5-1 0,-4-3-11,-4 4-1,4-8-1,-9 4 0,9 0-11,-4-5-3,-1 1 0,5-8 0,-4 4 9,4-4 2,-9 0 0,0 0 0,0 0 24,0-4-8,0 4 8,0-4 0,0 0 0,1 4 11,8 0-1,-9-7 0,0 3 18,0-4 3,9 8 1,0 0 0,0 0-4,0 0-1,0 0 0,0 0 0,0 0-27,0 0 0,0 0 8,9 0-8,4 0 11,0 0 0,-4 0 0,0 0 0,5 4-3,-1-4 0,0 4 0,1-4 0,-1-4-8,5 0 0,-5 4 0,0-4 0,1-4 0,-6 4 0,10 0 0,-4-4 0,-1-4 0,0 4 0,-4 0 0,0-3 0,4 3 0,1-4 0,-5 4 0,-1 0 0,6 0 0,-5-4 0,-1 4 12,1 0-4,0 1-8,-9 7 0,9-8 0,0 4 0,-9 4 0,9-4 0,-9 4 0,13 0 0,-13 0 0,0 0-11,9 4 3,0 0 0,4 0 8,-4 0 0,-9-4 0,9 7 0,-9-7 0,0 0 0,9 4 0,-9-4 0,0 0 0,0 0 0,9 8 8,-9-8-8,0 0 11,0 0-3,0 0 0,0 0 0,0 0-8,0 0 0,0 0 0,0 0-11,-9 0 33,0 0 6,0 0 2,0-4 0,0 4-14,5-4-4,-9 4 0,4 4 0,0 0 5,0 0 1,0 0 0,0 4 0,0 0-18,0 4 0,5-4 0,0 4 0,-1-1 0,5 1 0,0 4 0,5-4 0,-1 0 0,-4 0 0,4-4-9,5 3 9,0-3 0,5 4 0,-6-8 0,10 4 0,-4-8 0,-1 0 0,5 0 0,-1-4 0,1 0 0,0 0-10,4 0 10,-4-8 0,0 4-15,-1-3 4,6-5 1,-6 0 0,6 0 10,-6 0 0,-3-3 0,-1-1 0,-4 0 0,4 0 12,-8 1-2,-1 3-1,-4-4 6,0 4 1,-4-3 0,4 7 0,-9-4 24,0 4 4,0 4 2,-4 0 0,4 4 1,-9 0 0,5 1 0,-1 6 0,-3 1-39,3 0-8,1 0 0,0 4 0,8 0 0,1 4 0,-1-4 0,5 4 0,0-4 0,9 3 0,-4 1 0,4-4 0,-1 4-36,6-4-11,4 0-1,-1 0-1,5 0 2,-4-1 1,4 1 0,-4-4 0,-9 0-5,4 0-1,1-4 0,4 0 0,-10 4-9,1-4-3,-9 0 0,9 4 0,-9-4 52,0 0 12,0 0 0,0 0 0,0 0 29,0 0 9,0 0 2,-4 8 0,4-8-13,0 12-3,-9 0 0,4 0 0,5-5-13,-8 5-3,8-4-8,0 0 12,0 0-12,0 0 0,4 0 0,5 0 0,0-4 0,0 0 0,-5-4-13,9 0 4,1 0 24,-5-4 5,13 0 0,-9-4 1,0 4-33,1-4-8,-1 0 0,0-4-1,1 4 21,-1-4 0,-4 1 0,4-1 0,-4 4 29,-4-4 11,3 0 1,1 4 1,-9 8-2,0 0 0,0 0 0,0 0 0,0 0-17,0 0-4,0 0-1,0 0 0,0 0-6,0 0-2,0 0 0,-4 12 0,4-4-10,0 0 0,-5 4 0,5-4 0,5 0-35,-5 3-9,4-3-1,5 0-1,-4 0-118,4 0-24,8-8-5,-17 0-1</inkml:trace>
          <inkml:trace contextRef="#ctx0" brushRef="#br0" timeOffset="17333.9959">12342 6579 288,'0'0'12,"-13"0"4,0 0-16,4 0 0</inkml:trace>
          <inkml:trace contextRef="#ctx0" brushRef="#br0" timeOffset="18095.3">12373 6733 874,'0'0'39,"0"0"8,0 0-38,0 0-9,5-8 0,-5 8 0,4-8 120,-4 8 23,0 0 4,0 0 1,0 0-84,0 0-16,0 0-3,0 0-1,0 0-25,0 0-6,0 0-1,0 12 0,0-4-4,0 4 0,-4 0-8,-1 0 12,1 0-12,4-1 0,-5 1 8,5 0-8,-8 0 8,8 0-8,0 0 11,8-4-11,-8-8-8,5 11-9,-5-11-2,0 0 0,0 0-6,0 0-2,0 0 0,9 0 0,-9 0 10,9-7 1,0-1 1,-1 0 0,1 0 15,-4-4 0,4 4 0,-5 0 0,9-4 0,-4 4 0,0-3 0,0 3 0,0 0 0,0-4 0,0 4 0,0 4 0,4-4 23,-9 4 7,-4 4 2,14 0 0,-14 0-32,0 0 0,4 0 0,-4 0 0,9 4 0,-9-4-13,9 8 1,-5 4 0,1-4 12,4 4 0,-9 0 9,4-5-9,-4 5 10,0 4-10,0-4 10,9 0-10,-9 0 0,0-1-18,0 1 2,0 0 1,0-12 15,0 0 0,4 8 0,-4-8 0,0 0 12,0 0 6,0 0 1,0 0 0,0 0-42,0 0-8,9-4-1,0-4-1,4 0 33,-8 0 14,-1-3-1,5 3 0,5-4-13,-6 4 0,1-4 0,5 4-10,-1-4 10,0 1 0,-4 7 0,0-4 0,4 4 0,1 0 0,-10 0 0,9 4 0,-13 0 0,5 0 0,4 0 0,-9 0 0,0 0 0,4 8 9,-4-8-9,9 12 0,-4-5 0,8 1 0,-13-8 0,4 12-9,5 0 9,-4-4 0,-5-8 8,0 8-8,0-8 0,13 8 0,-13-8 0,4 4 8,-4-4-8,14 4 0,-14-4 0,9-4 8,-5 0 3,9 0 1,-4 0 0,0 0 0,0-4-12,0 0 0,0-4 0,-5 0 0,1 1 30,4 3 1,-9-4 0,13 4 0,-9 0 5,1 0 2,-1 0 0,1 0 0,-5 8 5,0 0 1,0 0 0,0 0 0,0 0-17,0 0-3,0 0-1,0 0 0,0 12-14,0 0-9,-5 0 12,5 0-12,-4 0 12,-1-5-12,5 5 12,0 0-12,0 0-21,0-4-11,5 0-3,-1 4 0,1-4-125,-5-8-26,17 7-5,-17-7-1</inkml:trace>
          <inkml:trace contextRef="#ctx0" brushRef="#br0" timeOffset="18213.2514">13088 6631 806,'0'0'36,"-9"0"7,-4 0-35,13 0-8,-9 0 0,0 4 0,-4 0 0,9-1 0,-5 1 0,4 0-356</inkml:trace>
          <inkml:trace contextRef="#ctx0" brushRef="#br0" timeOffset="19237.1901">13111 6785 1036,'0'0'46,"0"-8"10,13 4-45,-4-4-11,-5 0 0,1 0 0,4 4 82,-1-4 14,-8 8 4,0 0 0,0 0-40,0 0-7,9 0-1,-9 0-1,0 0-59,0 0-12,5 8-3,-1 0 0,5 4 37,-9 0 7,9 0 2,-9-5 0,0 5-23,4 0 0,-4-4 0,0 4 0,0-12-19,0 0-1,5 16-1,-5-16 0,0 0 21,4 8 0,-4-8 10,0 0-10,0 0 0,0 0 0,0 0 0,9 4-12,4-4 12,1-4 0,-5-4 0,0 0 0,4 0 0,-4-4 0,0 4 0,0-4 0,4 4 0,0 1 0,-4-1 0,4 0 0,-4 4 0,0 0 0,0-4 0,-5 8 0,5-4 0,-9 4 0,9 4-8,-9-4 8,5 8 0,4-4 10,-9 4-2,0 0 0,13-1-8,-9 5 0,1-4-12,-1 4 12,1-4 0,4 4 0,-5-4 0,0 4 0,1-5 0,4 1 0,-9-4 0,13 4 0,-13-8 0,13 0 0,-8 0 0,8 0 0,-13 0 0,9-4 0,0-4 0,0 0 0,-5 1-15,10-1 5,-14-4 1,17 4 0,-8-4 9,-4 0 0,8 0 0,-9 1 8,10-1-8,-14 4 0,13-4 0,0 4-8,-4 0 8,0 0 0,0 0 0,0 4 0,0-4 0,-5 8 0,-4 0 0,0 0-8,14 0 8,-14 0-8,13 0 8,-13 0-8,0 0 18,9 8 4,0-4 1,-9-4 0,0 0-26,0 0-5,0 12 0,13-4-1,-13-8 17,0 0 0,0 0-8,0 0 8,0 0 12,0 0 5,0 0 2,0 0 0,0 0-19,0 0-11,0 0 2,0 0 0,0 0 17,0 0 4,0 0 1,-13 4 0,8-4 15,-4 0 4,9 0 0,-9 0 0,1 4-8,-6-4-2,1 4 0,4 4 0,0-4-11,0 0-3,5 4 0,-1-4 0,-8 3-8,13 5 0,0-12 0,-4 8 0,-5 4 0,9-12 0,0 8 0,9 0 0,-5 4 20,5-4 8,-5-1 1,5-3 1,0 0-11,4 0-3,1-4 0,-10-4 0,10 4-2,3-4-1,-3 4 0,3-7 0,-8 3-13,5-4 11,-10 4-11,9-4 10,-13 8-2,9-4-8,-4-4 12,-1 0-4,-4 8-8,0 0-9,0 0 9,0 0-13,0 0 39,0 0 8,0 0 2,0 0 0,0 0-22,0 0-4,0 0-1,0 0 0,0 0-9,0 0-9,9 8 9,0 0-13,0-4 13,-5 4 0,10-4 0,3-4 0,-3 4 0,3-8-12,-3 0 3,12 0 1,-8 0-9,9-4-2,-9 0 0,-1-4 0,6 0 6,-6-3 1,1-1 0,0-4 0,-5-4 12,0 1 0,1-1 0,-10-8 0,10 1 13,-14-1 6,8-3 1,-3-1 0,-1 5-20,-4 3 8,0 0-8,0 13 0,0-1 13,0 8-4,0 0-1,0 8 0,0 0 0,-9 8-8,-4 8 12,4 3-4,-4 13-8,-5 3-9,9 1 9,-4 7-13,4-7 13,-4 7 0,13-3 0,-5-1 0,5 1-28,0-5-2,5 1-1,-5-5 0,0 1 76,9-8 15,-5-1 4,9-3 0,1-8-103,-1-8-20,5 0-4,0-4-547,-1-8-110</inkml:trace>
          <inkml:trace contextRef="#ctx0" brushRef="#br0" timeOffset="19375.2938">14168 6583 288,'0'0'25,"0"0"-25,-14 0 0,14 0 0,0 0 148,0 0 24,-9 0 4,9 0 2,0 0-134,0 0-28,0 0-4,0 0-2,0 0-30,9 0-5,13 4-2</inkml:trace>
          <inkml:trace contextRef="#ctx0" brushRef="#br0" timeOffset="19550.1237">14518 6378 288,'0'0'12,"0"0"4,0 0-16,0 0 0,0 0 0,0 0 0,0 0 282,0 0 54,0 0 10,0 0 2,0 0-265,0 0-54,0 0-10,0 0-3,0 0-16,0 0 0,0 12 8,5-4-8,-1 0 8,1 3-8,-5-3 9,9 4-9,-1-4 0,-3 0 0,4 0-11,-9-8-468,0 0-93</inkml:trace>
        </inkml:traceGroup>
        <inkml:traceGroup>
          <inkml:annotationXML>
            <emma:emma xmlns:emma="http://www.w3.org/2003/04/emma" version="1.0">
              <emma:interpretation id="{FEDD0D02-03ED-4A9C-AC78-CF080D93E9B1}" emma:medium="tactile" emma:mode="ink">
                <msink:context xmlns:msink="http://schemas.microsoft.com/ink/2010/main" type="inkWord" rotatedBoundingBox="30356,9350 31040,9345 31042,9596 30358,9601"/>
              </emma:interpretation>
              <emma:one-of disjunction-type="recognition" id="oneOf7">
                <emma:interpretation id="interp35" emma:lang="en-IN" emma:confidence="0">
                  <emma:literal>as</emma:literal>
                </emma:interpretation>
                <emma:interpretation id="interp36" emma:lang="en-IN" emma:confidence="0">
                  <emma:literal>As</emma:literal>
                </emma:interpretation>
                <emma:interpretation id="interp37" emma:lang="en-IN" emma:confidence="0">
                  <emma:literal>ask</emma:literal>
                </emma:interpretation>
                <emma:interpretation id="interp38" emma:lang="en-IN" emma:confidence="0">
                  <emma:literal>sis</emma:literal>
                </emma:interpretation>
                <emma:interpretation id="interp39" emma:lang="en-IN" emma:confidence="0">
                  <emma:literal>res</emma:literal>
                </emma:interpretation>
              </emma:one-of>
            </emma:emma>
          </inkml:annotationXML>
          <inkml:trace contextRef="#ctx0" brushRef="#br0" timeOffset="20758.7702">14709 6927 345,'0'0'31,"0"0"-31,0 0 0,0 0 0,0 0 122,0 0 18,0 0 4,0 0 1,0 0-36,0 0-7,0 0-2,0 0 0,5 0-46,-5 0-10,13-8-1,-13 8-1,0-8-12,13-4-2,1 4-1,-1-4 0,-4-3 5,4 3 0,1 0 1,3-4 0,6 0-3,-10 1-1,-4-1 0,4 4 0,5 0-17,-5-4-3,1 8-1,-1-4 0,0 1 7,0 3 1,-4 0 0,5 4 0,-14 4-26,0 0-5,13-4-1,-4 4 0,-9 0 16,9 0 0,4 0 0,-13 0 0,9 4 0,-9-4 13,9 8-2,-9-4-1,13 4-10,-13-8 0,0 0 0,9 11-11,0 1 11,-5-4-12,-4-8 12,0 0-12,0 0 12,0 0-12,0 0 12,0 0-12,0 0 12,0 0 0,0 0 0,0 0 0,-8 4 0,-6 0 11,14-4-3,-13 0 0,4 0 0,0 4 0,-4-4 0,-1 0 0,-3 4-8,3 0-14,-3 0 3,3 0 1,5 4 21,5-4 4,4-4 1,-9 12 0,0-5-16,-4 5 0,13-4 0,0 4 0,0-4 0,0 4 0,13-4 0,-4 0 0,-4-1 0,3-3 0,-8-4 0,9 8 0,5 0 0,3-4 0,-3-4 0,-1-4 0,5 4 0,-5-4 9,0 0-9,-8-4 8,8 4-8,-4-3 0,0-1 0,-5 0 8,-4 0-8,5 0 12,-1 4-12,-4 4 12,0-12 4,-4 4 2,-1 0 0,5 8 0,0 0 0,0 0 0,0 0 0,0 0 0,0 0-6,0 0 0,0 0-1,-4 4 0,4-4-11,-9 8 0,9-8-12,-9 8 12,9 4-9,0-4 9,0-8 0,14 12 0,-14-12-10,4 8 10,9 0-8,-4-1 8,-9-7-13,13 4 2,-4 0 1,14-4 0,-10-4 10,-4 0-13,4 0 5,5-3 8,-5-1-9,1 0 9,-1 0 0,0 0 0,0 0 0,-4-4 0,5 4 0,-5 0 0,-5 1 0,5-1 0,0 8 0,4-4 0,-13 4 0,0 0 0,0 0-10,18 8 10,-5 0-8,-13-1 8,0 1-8,0 0 8,14 4-8,-1 0 8,-9-4-8,-4 4 8,0-12 0,0 11 0,-4-3 0,-5 4 0,-9-4 0,5 0 11,13 0-11,-9-4 12,-13 0-12,17 0 0,-4 0 0,1-4 8,-1 0-8,-5 0 0,-3-4 0,3 0 0,14 0-32,-4 0-1,-9 0-1,13 4-502,4-8-101</inkml:trace>
        </inkml:traceGroup>
        <inkml:traceGroup>
          <inkml:annotationXML>
            <emma:emma xmlns:emma="http://www.w3.org/2003/04/emma" version="1.0">
              <emma:interpretation id="{70D8128E-DBBF-459E-8D87-EA468836946E}" emma:medium="tactile" emma:mode="ink">
                <msink:context xmlns:msink="http://schemas.microsoft.com/ink/2010/main" type="inkWord" rotatedBoundingBox="31553,9007 33711,8991 33716,9651 31558,9667"/>
              </emma:interpretation>
              <emma:one-of disjunction-type="recognition" id="oneOf8">
                <emma:interpretation id="interp40" emma:lang="en-IN" emma:confidence="0">
                  <emma:literal>well'.</emma:literal>
                </emma:interpretation>
                <emma:interpretation id="interp41" emma:lang="en-IN" emma:confidence="0">
                  <emma:literal>well :</emma:literal>
                </emma:interpretation>
                <emma:interpretation id="interp42" emma:lang="en-IN" emma:confidence="0">
                  <emma:literal>well !</emma:literal>
                </emma:interpretation>
                <emma:interpretation id="interp43" emma:lang="en-IN" emma:confidence="0">
                  <emma:literal>well.</emma:literal>
                </emma:interpretation>
                <emma:interpretation id="interp44" emma:lang="en-IN" emma:confidence="0">
                  <emma:literal>well ?</emma:literal>
                </emma:interpretation>
              </emma:one-of>
            </emma:emma>
          </inkml:annotationXML>
          <inkml:trace contextRef="#ctx0" brushRef="#br0" timeOffset="21343.6299">15908 6812 903,'0'0'20,"0"0"4,0 0 0,0 0 2,0 0-26,0 0 0,0 0 0,0 0 0,0 0 86,0 0 12,0 0 2,0 0 1,0-8-29,0 8-7,0-11-1,14 3 0,-5 0-3,-5 0-1,-4 8 0,9-12 0,0 4-14,4 4-3,-13 4-1,0 0 0,0 0-13,0 0-2,0 0-1,0 0 0,0 0-26,-13 0 0,4 8 0,0-4 0,-4 4 0,13 0 0,0-8 0,0 16 0,0-5 21,0 5-1,-14-4 0,14 4 0,9-4-20,-4 3 0,-5-3 0,0-4 0,13 4 0,-4-4 0,0 0 0,-9-8 0,9 4 0,-5-4 0,14 0 0,-5-4-8,1 0 8,3-4 0,10 0 0,-9 0-8,-5 0 8,5-4 0,-5 1 0,5-5 0,-5 4-8,1-4-7,-1 4-1,-9 1 0,5 3 16,-4 0 0,-5 0 0,0 8 0,0 0 0,0 0 0,0 0 0,0 0 0,0 0 0,0 0 0,0 0 0,0 0 0,0 0 0,0 0 0,13 8 0,-9 0 0,10 0 15,-5 3 5,-5-3 2,14 0 0,-5 0-22,-4-4-12,0 0 2,13-4 0,-13 0-6,4 0 0,1-8-1,3 4 0,-3-4 17,-1 0 0,-8-4 8,8 5-8,-13-5 0,0-4 0,9 4 0,-9-4 0,-9 0 0,9 5 0,-13-5 0,8 4 0,-8 4 10,-1-4-10,6 4 10,-1 0-10,-5 5 0,1-1-13,9 4 1,-10 0 0,1 4-140,9-1-28</inkml:trace>
          <inkml:trace contextRef="#ctx0" brushRef="#br0" timeOffset="22032.5924">16584 6777 345,'0'0'31,"0"0"-31,4-4 0,9 0 0,-13-4 208,14 4 35,-10-8 7,9 4 2,-4 0-148,-4 0-28,-5 1-7,0 7-1,0 0 10,0-8 2,0 8 0,0 0 0,0-8-27,0 8-5,-5-8 0,5 8-1,-13 0-30,0 0-5,-1 0-2,1 8 0,9 0-10,-10 3 0,1 1 0,0 0 0,8 0 0,1 0 0,-10 4 0,5-1 0,9 1 0,0 4 0,0-8-9,0 4 9,14-5 0,-5 1 0,-5 4-8,9-4 8,1-4 0,-1-4-8,9 0 8,-4-4 0,4 0-24,0-4 1,1-4 1,-1 4 0,0-4 22,0-4-11,-4-4 11,9 5-8,-10-9 8,10 4 0,-9-4 0,8 1 0,-8-5 16,0 0 0,4 0-1,-4-3 0,-5-1 13,1 1 2,-5-1 1,4 4 0,0-3 4,-13 7 1,5 0 0,3 0 0,-3 9-2,-5 3 0,0 8 0,0 0 0,0 0-7,-18 0-2,5 4 0,0 7 0,4 5-25,-5 0 0,-3 4-12,3 3 12,1 1-10,0 4 10,-5-1 0,9 1-9,0-4 24,9-1 5,-9 1 0,9 0 1,0-4-21,9-1 0,-5-3 0,1-4 0,8 4-47,1-8-13,3-4-4,-3 0 0,3-1 45,10-6 9,-9-1 2,13-4 0,-9-4-14,9 0-2,-9-4-1,5 0 0,0-3 17,-5-5 8,0 0-8,0 1 8,-4-5 0,9-4 0,-14-3 0,5-1 8,-9 1 6,-5-1 2,14 1 0,-18-1 0,9 9 17,-5 7 4,-4-4 1,0 8 0,0 5-13,-4 3-2,4 8-1,0 0 0,0 0-22,-9 8 8,-4 3-8,8 9 0,-8 0 0,8 7-10,-3-3 1,3 8 0,1-5 9,-5 5 0,18-4 0,-9-1-8,-9-3 8,9 4 0,9-9 0,-9 5 0,0-8-29,4 3-4,1-3-1,8-4 0,-13 0 13,13-4 2,0 0 1,-8-4-620,8 0-124</inkml:trace>
          <inkml:trace contextRef="#ctx0" brushRef="#br0" timeOffset="22238.5883">17707 6445 806,'0'0'72,"0"0"-58,9-8-14,-9 8 0,0 0 185,0 0 35,0 0 6,0 0 2,0 0-148,0 0-28,0 0-7,0 0-1,4 8-24,-4 4-4,0 4-2,0-4 0,0 3-6,0 1-8,0 0 11,-4-4-11,4 4 0,-9-1 0,9-3 0,0 4 0,0 0-147,0 0-29</inkml:trace>
          <inkml:trace contextRef="#ctx0" brushRef="#br0" timeOffset="22354.6473">17703 6954 345,'0'0'31,"0"0"-31,0 0 0,0 0 0,0 0 211,0 0 36,0 0 7,0 0 2,0 0-175,0 0-34,0 0-7</inkml:trace>
          <inkml:trace contextRef="#ctx0" brushRef="#br0" timeOffset="22669.3371">18067 6974 1324,'-45'4'29,"32"0"7,9-4 0,-1 4 1,-4-4-29,9 0-8,14 0 0,-10 0 0,-4 0 91,0 0 17,0 0 3,0 0 1,0 0-112,0 0-21,0 0-5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4:29.05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-1 0 288,'0'0'25,"0"0"-25,0 0 0,0 0 0,0 0 241,0 0 43,0 0 9,0 0 2,0 0-226,0 0-45,0 12-8,0 0-3,0 4-13,0 4 0,0-5 8,0 9-8,0-4-12,0 3-6,0 1-1,0-4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7:02.156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A5B2907-9875-4D58-B20D-15804F2C7554}" emma:medium="tactile" emma:mode="ink">
          <msink:context xmlns:msink="http://schemas.microsoft.com/ink/2010/main" type="inkDrawing" rotatedBoundingBox="2152,8619 5523,7607 5677,8121 2307,9133" semanticType="callout" shapeName="Other">
            <msink:sourceLink direction="with" ref="{4E850ECE-F1D3-4A67-A465-CAA94089659C}"/>
            <msink:sourceLink direction="with" ref="{AC0694A0-E96A-4235-AECD-077C60E7FEDE}"/>
          </msink:context>
        </emma:interpretation>
      </emma:emma>
    </inkml:annotationXML>
    <inkml:trace contextRef="#ctx0" brushRef="#br0">152 884 288,'-22'-20'12,"13"12"4,-4-3-16,4-1 0,-5 4 0,6 0 0,-10 0 233,9 8 44,0 8 9,0 0 2,0 8-210,0 3-42,5 5-8,4 4-1,-4-1-27,-1 9 0,5-1 0,5 1 0,3-1 0,1 1 13,0 0-3,9-5-1,9-7 30,4-4 5,9-5 2,4-3 0,14-4 26,8-8 4,5-8 2,18-8 0,9-11-10,13-9-3,13-3 0,10-5 0,-1-7-13,9 0-2,0-5-1,0-3 0,-9 0 2,5 0 0,-5-4 0,1 3 0,-6-3-31,-8 4-5,-4 4-2,-5 7 0,0-3 8,-9 4 2,-13-1 0,-5 5 0,0-1 5,-17 13 0,-9-1 1,-14 9 0,1-1-29,-10 4 0,-8 0-13,-5 9 4,-4 3 9,-5 4 8,5-4-8,-9 8 11,-9 0-3,9 8-8,0 0 12,-1 3-4,-3 5-148,-10 4-31,1-4-5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7:01.695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ADD1797-DD89-4436-AC66-63F13128862F}" emma:medium="tactile" emma:mode="ink">
          <msink:context xmlns:msink="http://schemas.microsoft.com/ink/2010/main" type="inkDrawing" rotatedBoundingBox="2292,8551 5330,7595 5482,8078 2444,9034" semanticType="callout" shapeName="Other">
            <msink:sourceLink direction="to" ref="{4E850ECE-F1D3-4A67-A465-CAA94089659C}"/>
            <msink:sourceLink direction="to" ref="{AC0694A0-E96A-4235-AECD-077C60E7FEDE}"/>
          </msink:context>
        </emma:interpretation>
      </emma:emma>
    </inkml:annotationXML>
    <inkml:trace contextRef="#ctx0" brushRef="#br0">3 868 500,'5'-23'22,"4"11"5,-5 0-27,5 0 0,-5-4 0,-4 1 0,0 3 114,0 4 18,0-4 3,0 12 1,0 0-60,0 0-11,0 0-2,0 0-1,0 0-25,0 0-5,-4 16 0,0 0-1,-1 7-4,1 1-1,-1 4 0,1-5 0,4 9 12,0-4 2,-5 3 1,5 1 0,0-5-14,0 1-3,9 4-1,0-5 0,0-3-9,9-4-2,0-1 0,8-3 0,5-4 13,14-8 3,8-4 0,9-12 0,5-8-15,17-7-2,18-5-1,14-3 0,8-17 18,14 1 4,4-12 1,4 4 0,1-9-3,-5 9-1,-4 0 0,0 0 0,4 0-29,-9 3 8,-13 1-8,-9 8 0,-9-1 12,0 5 0,-9-1 0,-4 1 0,-4 4 0,-14 7 0,-23 4 0,-8 9 0,-8-5 4,-6 8 0,-4 0 0,-8 1 0,-10 7 1,1 0 1,-1 0 0,-4 8 0,-9-4-5,5-4-1,4 8 0,0 0 0,0 0-12,-9 0 0,-5 4 0,14-4 0,0 0-54,-8 12-14,-15 0-2,6-1-571,8 5-115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7:03.152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CA3148B-FA63-4D97-A349-7637589878D8}" emma:medium="tactile" emma:mode="ink">
          <msink:context xmlns:msink="http://schemas.microsoft.com/ink/2010/main" type="inkDrawing" rotatedBoundingBox="2259,13743 5915,12873 6058,13472 2402,14342" semanticType="callout" shapeName="Other">
            <msink:sourceLink direction="to" ref="{A804315A-7177-4A5D-BAE7-3896123F3BED}"/>
            <msink:sourceLink direction="to" ref="{520B699A-ED03-4683-96A4-4081EEE1B208}"/>
          </msink:context>
        </emma:interpretation>
      </emma:emma>
    </inkml:annotationXML>
    <inkml:trace contextRef="#ctx0" brushRef="#br0">92 726 576,'-27'-8'25,"18"0"6,0 4-31,0 0 0,5-3 0,-5 3 0,0 0 155,9 4 25,-9 0 4,9 0 2,-9 0-108,9 0-22,0 0-4,0 12 0,0-1-30,5 5-6,-5 0 0,4 4-1,5 3 1,-4 1 1,3 4 0,1 3 0,5-3 10,-1 4 1,0-1 1,1-3 0,3 3 9,1-7 2,-5 4 0,10-5 0,3 1-5,5-4-1,5-1 0,4-7 0,9 0 4,4-4 1,0-8 0,10 0 0,8-12 1,13-4 0,9-7 0,9-5 0,9-3-2,0-5 0,5-11 0,13-1 0,8 1-1,-3-8 0,-1-9 0,5 5 0,4 4-9,-9 0-3,-9 3 0,9 5 0,10 0-6,-15 3-2,-12 1 0,-14 7 0,-4 5-6,-10-1-2,-3 4 0,-10-3 0,-4 3 7,0-3 2,-4 3 0,-18 4 0,-22 5-18,4-1 0,4 4 0,-4 4 0,-8 0 10,-10 4-2,-4 1 0,4-1 0,-4 0-38,-9 8-8,-18 0-2,0 8 0,10 0-141,-15 7-29,-21 1-6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7:03.589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68D200F-4E55-4A1B-925B-4F8FD60726D4}" emma:medium="tactile" emma:mode="ink">
          <msink:context xmlns:msink="http://schemas.microsoft.com/ink/2010/main" type="inkDrawing" rotatedBoundingBox="2467,13875 5784,13112 5898,13607 2581,14370" semanticType="callout" shapeName="Other">
            <msink:sourceLink direction="with" ref="{A804315A-7177-4A5D-BAE7-3896123F3BED}"/>
            <msink:sourceLink direction="with" ref="{520B699A-ED03-4683-96A4-4081EEE1B208}"/>
          </msink:context>
        </emma:interpretation>
      </emma:emma>
    </inkml:annotationXML>
    <inkml:trace contextRef="#ctx0" brushRef="#br0">173 537 781,'-22'0'34,"13"0"8,0 0-34,0 8-8,-4 0 0,-5 4 0,4 4 33,-3 0 5,8 3 1,0 1 0,-4 4 9,4-4 3,0 3 0,4 1 0,1 0 10,0-1 3,4 5 0,4-4 0,0-1-2,1 1 0,4 4 0,4-5 0,9-3-7,5-4-2,0 4 0,8-9 0,5 1 0,4-8 0,10-4 0,8-4 0,13-8-1,10-7 0,21-5 0,1-8 0,13 1-3,4-5-1,14-3 0,4-5 0,-9 1-16,9-4-4,0-9-1,1 5 0,-10 4-9,0-5-2,9 1 0,-9 4 0,-4-1 0,-13 9-1,-14-1 0,-13 5 0,-5 7-5,-13 5-1,-13-1 0,-5 0 0,0 4-9,-13 5 10,0-1-10,-13 4 10,-9-4-10,4 8 12,-4 0-12,-5 1 12,-9 3-26,1 0-5,8 0-1,-8 4-732,-5 0-148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02:40.15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DB26705-E321-41E0-B466-88C8EA299D4C}" emma:medium="tactile" emma:mode="ink">
          <msink:context xmlns:msink="http://schemas.microsoft.com/ink/2010/main" type="inkDrawing" rotatedBoundingBox="10039,7527 24104,7232 24181,10909 10116,11205" hotPoints="23369,6852 23729,10341 11011,11653 10651,8164" semanticType="enclosure" shapeName="Rectangle">
            <msink:destinationLink direction="with" ref="{5369C101-BE88-469D-BB2F-0EFA1FCBFA65}"/>
          </msink:context>
        </emma:interpretation>
      </emma:emma>
    </inkml:annotationXML>
    <inkml:trace contextRef="#ctx0" brushRef="#br0">179 178 403,'-5'-28'36,"1"13"-36,0-5 0,-1 0 0,-4 4 262,5 1 46,-5-5 8,0 8 3,0 0-199,0 0-39,0 8-8,1 0-1,8 4-45,-5 12-9,-4 0-2,5 12 0,-1 3-16,5 5 0,0 7-11,0 5 11,9 7-10,-4 4 10,4 5-8,-1 3 8,1 8 0,0 4 0,-4 0 0,-1 4 0,0-8 0,-4-4 0,0-4 0,-8 0 0,3-7 0,-4-1 11,0-4-1,1 1 0,-6-5 18,5-4 4,0-3 1,-4-5 0,9-3-9,-5-1-1,4-7-1,-4-4 0,5-4-10,0-1-3,-1-3 0,5-12 0,0 0-30,0 0-7,-9-8 0,5-7-875</inkml:trace>
    <inkml:trace contextRef="#ctx0" brushRef="#br0" timeOffset="854.2903">-61 79 1335,'5'-47'59,"3"23"13,-3-3-58,-1-1-14,5-4 0,0 1 0,4 3 68,1 5 10,3-1 2,6 4 1,-6 0-28,10 1-5,4-5-2,0 4 0,9 4-38,5 1-8,3-5 0,15 4 0,-1-4 0,13 5 0,14-1 11,0 0-11,4-4 10,9 4-10,9-3 8,14 3-8,8 0 14,5-4-2,13-3-1,9 3 0,13 8-11,9-4 0,9-3 0,4-1 0,9-4 0,5 4 0,18 1 8,-1-5-8,10 4 0,-1 1 8,-4-1-8,4 4 0,5-4 0,4 8 0,10-3 0,3-1 0,1-4 0,-1 4 8,-4 1-8,5 3 0,-9 0 0,4 4 0,4 0 0,1 0 0,-5 4 0,-9 4 0,-4 0 0,-4 0 0,3 0 0,-8 0 0,-4 0 0,-1 0 0,-8 4 0,-5 0 0,-13 4 0,-5-4 0,-4 4 0,-4 0 0,-9-4 0,-10 0 0,-8 4 12,0-1-2,-4-3-1,-14 4 0,-14 0 7,-3 0 2,-14 0 0,0 0 0,-13 0-2,-1 4-1,-8-5 0,-5 1 0,-13 0-2,1 0 0,-10 0 0,-9 0 0,-4-4 3,0 0 0,-9 4 0,4-4 0,-8 0 5,-5 4 2,-5-5 0,-3-3 0,-1 8-4,0-8-1,-4 4 0,0-4 0,-1 4-2,1 0-1,0-8 0,0 4 0,-5 0-6,0 0-1,1 0 0,-1-4 0,-4 0 5,0 4 1,0-4 0,-1 4 0,-8 0 2,0 0 1,9 4 0,0-4 0,-9 0-9,9 4-8,0 0 9,0 4-9,4 0 0,-4 0 0,0 0 0,0 4 0,0-4 0,0-1 0,4 1 0,0-4 0,-4 4 0,0 0 0,4-4 0,-4 4 0,4-4 0,-4-4 0,5 0 0,-1 4 0,5 0 8,-5-4-8,5 0 0,-5 8 0,9-4 0,-4 0 0,0 0 0,0-4 0,-1 7 0,6-3 0,-1-4 0,-4 8 0,-1-4 0,1 8 0,-5 0 0,10 4 0,-10 3 0,5 5 0,0 4 0,-1 11-10,1 1 10,0 7-12,-5 8 12,0 9-12,1 11 12,-1 7 0,-4 13 0,0 8-8,-5-1 8,1 5 8,-1 0-8,1 3 11,-5 5-11,0-9 0,0-3 0,0-1 0,-5 1 0,5-4 0,-4 0 0,4-9 0,0 1 0,0-8 0,0-4 0,0 0 0,4 0 0,1-4 0,-5-8 0,4-4 0,1 0 0,-5-3 8,8-9-8,-3 0 12,-1-3-2,1-5 0,4-8 0,-5-3 0,0-4-10,1-5 12,-1-3-12,5 0 12,-4-4-12,-1-5 8,-4 1-8,0-12 8,0 0-28,0 0-5,0 0-2,0 0-719,0-12-144</inkml:trace>
    <inkml:trace contextRef="#ctx0" brushRef="#br0" timeOffset="2030.4082">59 971 748,'0'0'67,"0"0"-54,0 0-13,9-3 0,-9 3 162,0 0 30,9 3 5,0 1 2,-5 4-140,5 8-28,-5-4-6,5 8-1,-4-1-11,-1 9-2,1 0-1,3 3 0,-3 5-10,-1 3 0,1 5 0,-1 3 0,1 0 0,-1 5 0,1-5 0,-1 4 0,0-3 0,1-1 0,-1-3 0,5-1 0,-4 0 12,4 1 1,-1-1 0,1 1 0,0-1 12,5 1 3,-1-5 0,0 5 0,0-1-2,5-4 0,4-3 0,1-1 0,3 1-6,1 0-2,4-5 0,9 1 0,0-5 14,9 5 2,0-8 1,8-1 0,1 5-24,4-8-11,5 3 10,4-3-10,13-4 19,1 4-3,12-9 0,1 5 0,4 0-16,5 0 10,8-8-10,5 4 8,9-1-8,9 1 10,-1 0-10,10-4 10,0-4 2,8 0 0,-4 4 0,13-8 0,5 4 0,4 0 0,0 0 0,5 0 0,4 0-4,-4-4-8,-1-4 12,1 4-4,9 4-8,-5-4 10,0 3-10,9-3 10,0 0-10,9 0 10,-5 0-10,-4 0 10,0 4-2,4-4-8,1-4 12,-1 4-4,5-3 2,-5 3 0,1 0 0,-5 0 0,4-4-1,-4 4 0,-4 0 0,4-4 0,-5 0-9,1 0 0,-5 0 9,-5 0-9,1-4 0,0 0 8,-9 0-8,-1 4 0,5-4 0,-4 0 9,-9 4-9,4-3 0,10-1 9,-6 0-9,-3 0 0,3 0 9,-3 4-1,-1 0-8,-8 0 12,-5 0-4,0 4-8,-5-4 0,-4 0 9,0 4-9,-8 0 0,-10 0 8,5 0-8,-9 0 0,0 0 12,-14 4-1,-4 0-1,-4-4 0,0 0-10,-10 0-14,-3 0 3,-1 0 1,-8 0 10,-10 0 0,-3-4 0,-10 0 0,-4 0 0,-5 4 8,1-4-8,-10 0 8,1 4-8,-5-3 11,-9-1-11,0 0 12,-4 4-12,0-4 0,-1 4 9,-3 0-9,-14 0 0,13-4 0,-4 4 0,0 4 0,-9-4-152,0 0-34,0 0-7,0 0-2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0:39.034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24ABD3-C3F8-4F18-A018-631989B044C5}" emma:medium="tactile" emma:mode="ink">
          <msink:context xmlns:msink="http://schemas.microsoft.com/ink/2010/main" type="writingRegion" rotatedBoundingBox="2080,15858 33185,15242 33251,18593 2147,19210"/>
        </emma:interpretation>
      </emma:emma>
    </inkml:annotationXML>
    <inkml:traceGroup>
      <inkml:annotationXML>
        <emma:emma xmlns:emma="http://www.w3.org/2003/04/emma" version="1.0">
          <emma:interpretation id="{622EF0C3-3484-4813-88AB-894A53E5ED56}" emma:medium="tactile" emma:mode="ink">
            <msink:context xmlns:msink="http://schemas.microsoft.com/ink/2010/main" type="paragraph" rotatedBoundingBox="2080,15858 33185,15242 33251,18593 2147,192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58C832-7E02-408C-A4FB-31BC34E4FC59}" emma:medium="tactile" emma:mode="ink">
              <msink:context xmlns:msink="http://schemas.microsoft.com/ink/2010/main" type="line" rotatedBoundingBox="2263,15968 33160,15069 33193,16205 2296,17104"/>
            </emma:interpretation>
          </emma:emma>
        </inkml:annotationXML>
        <inkml:traceGroup>
          <inkml:annotationXML>
            <emma:emma xmlns:emma="http://www.w3.org/2003/04/emma" version="1.0">
              <emma:interpretation id="{95984629-7F55-4D23-89DB-22B8726E8D13}" emma:medium="tactile" emma:mode="ink">
                <msink:context xmlns:msink="http://schemas.microsoft.com/ink/2010/main" type="inkWord" rotatedBoundingBox="2270,16206 4114,16152 4133,16814 2289,16868"/>
              </emma:interpretation>
              <emma:one-of disjunction-type="recognition" id="oneOf0">
                <emma:interpretation id="interp0" emma:lang="en-IN" emma:confidence="0">
                  <emma:literal>From</emma:literal>
                </emma:interpretation>
                <emma:interpretation id="interp1" emma:lang="en-IN" emma:confidence="0">
                  <emma:literal>Fromm</emma:literal>
                </emma:interpretation>
                <emma:interpretation id="interp2" emma:lang="en-IN" emma:confidence="0">
                  <emma:literal>Flam</emma:literal>
                </emma:interpretation>
                <emma:interpretation id="interp3" emma:lang="en-IN" emma:confidence="0">
                  <emma:literal>Frome</emma:literal>
                </emma:interpretation>
                <emma:interpretation id="interp4" emma:lang="en-IN" emma:confidence="0">
                  <emma:literal>Foam</emma:literal>
                </emma:interpretation>
              </emma:one-of>
            </emma:emma>
          </inkml:annotationXML>
          <inkml:trace contextRef="#ctx0" brushRef="#br0">9 38 864,'0'0'76,"0"0"-60,0-12-16,0 4 0,0-4 72,0 4 12,0 8 3,0 0 0,0 0-9,0 0-2,0 0 0,0 0 0,-4 8-36,4 4-7,-5 8-1,5-1-1,5 9-31,-1-8 8,1 11-8,-5-3 0,4 3 0,-4 1 0,0-8 0,-4 11 0,4-3 0,-5-1 0,5-3 0,5 0 0,-5-1 9,0-3-1,8 0 0,-3-5-476,-1-7-96</inkml:trace>
          <inkml:trace contextRef="#ctx0" brushRef="#br0" timeOffset="332.2594">129 128 576,'0'0'51,"-9"8"-41,9-8-10,0 0 0,0 8 135,0-8 25,9 8 4,0-4 2,0 0-48,4-4-10,5 0-1,0 0-1,8 0-69,-3-4-13,3 4-4,1 0 0,4 0-20,-4 0 0,-5 4 0,4 0-12</inkml:trace>
          <inkml:trace contextRef="#ctx0" brushRef="#br0" timeOffset="170.7419">67-53 633,'0'0'56,"0"0"-44,-5-12-12,1 4 0,4 0 187,0 8 35,9-8 7,-5 0 2,5 0-155,9 4-30,0-3-6,8-1-2,-3 0-18,3 0-4,5 4-1,5 0 0,-1-4-15,-4 4 0,1 4 8,-1 0-499,-5 0-99</inkml:trace>
          <inkml:trace contextRef="#ctx0" brushRef="#br0" timeOffset="1799.6909">347 444 403,'0'0'17,"0"0"5,0 0-22,0 0 0,0 0 0,0 0 0,0 0 177,0 0 31,0 0 7,9 8 1,-9-8-98,13 0-19,5-4-4,-5 0-1,5 4-40,-5-8-8,5 4-2,0 0 0,-1-8-2,6 9-1,-10-5 0,5-4 0,-1-4-16,-3 4-3,3-4-1,-3-3 0,4-1 6,-5 0 1,0 0 0,1-3 0,-6-1-9,1 0-2,-4 1 0,4-1 0,-5 8-7,-4-4-2,5 5 0,-1-1 0,-4 4-8,-4 4 8,-1 0-8,5 8 8,-4-4-8,-5 4 0,0 4 0,0 0 0,0 0 0,0 8 0,-4-4 0,8 4 0,-3-4 0,3 7 0,1-3 0,-1 0 0,5 0 0,0 4 0,0-4 0,5-1 0,-1 5-9,1-4 9,3-4 0,1 4 0,0-4-14,0 0 4,0 3 1,-5-3 0,10 4-24,-5-4-5,0 4-1,-5-4 0,0 4 9,1-4 2,-5 3 0,0-11 0,0 8 16,0 4 3,4-4 1,-4 4 0,0-12-2,0 8 0,0-8 0,0 8 0,0 0 18,0-8 3,0 0 1,0 0 0,0 0-12,0 0-17,0 0 4,0 0 1,0 0 12,14 0 0,-1 0 0,-4-4 0,4 0 12,0-4-2,5 4 0,-4-8 0,-1 4-2,0-4 0,1 0 0,-1-3 0,0-1-8,-4 4 0,4-4 9,5 4-9,-5-3 12,1 3-3,-1 0 0,0 4 0,5-4-9,4 4 0,-4 0 0,-5 4-11,5-4 11,-9 5 0,4-1 0,5 4-8,-4 0 8,-1 0 0,-4 0 0,-9 0 0,13 4 0,-13-4 9,0 0-1,13 3-8,-13-3 0,14 0 0,-14 0-10,13 4 10,-13-4 0,0 0 0,0 0 0,0 0 0,0 0 0,0 0 0,0 0 9,0 0-1,0 0-8,0 0 0,0 0 0,0 0-8,0 0 8,-9-4 8,0 4-8,0-3 11,0-1 5,1 4 0,-10 4 1,5-1 0,-1 1 6,-4 4 1,-4-4 0,4 4 0,5 4-24,-5 0 0,1 0 0,-1 0 0,5-5 0,-1 9 0,5 0 0,5 0 0,-9-4 0,8-1 0,5 1 0,0 0 0,0 0 0,9-4 0,4 4 0,1-4 0,-1 0 0,0-5 0,5 5 0,0-4 0,4-4 0,-4-4 0,0 4 0,4-8 0,0 8 11,-4-3-3,-5-5 0,0 0 0,1 0-8,-5-4 0,-1 0 0,1 0 0,-4 0 0,-5 1 8,4-1-8,-8 0 8,4 0 0,-9 0 0,0 0 0,0 5 0,-4-5 4,4 8 0,-4-4 0,-5 4 0,5 0-12,-5 4 0,4 0 0,-3 4 0,3 0 0,1 0 0,0 4-9,-1-8 9,6 12 0,-1-5-10,9-7 10,0 0-8,0 12 8,4 0 0,-4-12 0,9 8 0,0 0-12,4-4 0,0 0 0,5-4 0,0 0-7,0 0-1,0-8-1,4 4 0,-5-4 21,1 0 10,-4-4-1,3 4 0,1-3-9,-5 3 0,5-4 0,0 0 0,-5 0 0,-4 4 0,0 0 0,-5 0 0,-4 8 0,0 0 0,0 0 0,0 0 0,0 0-14,0 0-5,5 12-1,-5 0 0,0 0 20,-5 0 0,5 0 0,-4 3 0,0 1 0,-1 0 0,5-4 0,-4 0 0,-1 4 0,5-5 0,0-3 0,0 0 0,0 0-24,0-8 0,0 0-1,0 0 0,0 0-17,9 4-3,-9-4-1,9 0 0,4-8 19,-4 0 4,0-4 1,0 1 0,0-1 22,0-4 0,4 0 0,-8 0 0,-1-3 0,5 3 0,0 0 0,4 0 8,-4 4 10,4-3 2,1 3 0,-1 4 0,0-4 9,-4 8 3,0 0 0,-5 4 0,10 0-24,-5 0-8,-9 0 0,4 8 9,5 4-9,0 4 0,-5-5 0,5 1 0,-9 4 0,0-4 0,0 4 0,0-4 0,5-1 0,-5 5 0,0-4 0,0 0 0,4-4 0,1 0 0,-5-8 8,4 4-8,-4-4 8,0 0-8,0 0 8,0 0-8,13-8 8,1-4-8,-6 0 8,6 4-8,-1-12 0,0 9 8,1-5-8,4 0 0,-5 0 0,0 0 0,5 5 8,-5-1-8,1 4 0,-6 0 0,1 4 0,0 0 8,-9 4-8,0 0 0,0 0-12,0 0 12,0 0-10,5 8 10,-1 4 0,1 4-9,-1-5 9,-4 1 0,0 4 0,0-4 8,0 0-8,0-8 0,0 11 0,0-15 0,4 4 0,1 12 0,4-8 0,-9-8 0,0 0 0,0 0 0,9 8 0,-9-8 0,9 8 0,-9-8-12,0 0 4,8 0 0,-8 0-4,9 0-1,-9 0 0,0 0-524,9 0-105</inkml:trace>
        </inkml:traceGroup>
        <inkml:traceGroup>
          <inkml:annotationXML>
            <emma:emma xmlns:emma="http://www.w3.org/2003/04/emma" version="1.0">
              <emma:interpretation id="{AE48B069-D2DD-45B2-8E48-88E8106F9ECB}" emma:medium="tactile" emma:mode="ink">
                <msink:context xmlns:msink="http://schemas.microsoft.com/ink/2010/main" type="inkWord" rotatedBoundingBox="4849,16274 8093,16179 8115,16935 4870,17030"/>
              </emma:interpretation>
              <emma:one-of disjunction-type="recognition" id="oneOf1">
                <emma:interpretation id="interp5" emma:lang="en-IN" emma:confidence="0">
                  <emma:literal>previous</emma:literal>
                </emma:interpretation>
                <emma:interpretation id="interp6" emma:lang="en-IN" emma:confidence="0">
                  <emma:literal>pervious</emma:literal>
                </emma:interpretation>
                <emma:interpretation id="interp7" emma:lang="en-IN" emma:confidence="0">
                  <emma:literal>porous</emma:literal>
                </emma:interpretation>
                <emma:interpretation id="interp8" emma:lang="en-IN" emma:confidence="0">
                  <emma:literal>follows</emma:literal>
                </emma:interpretation>
                <emma:interpretation id="interp9" emma:lang="en-IN" emma:confidence="0">
                  <emma:literal>parlous</emma:literal>
                </emma:interpretation>
              </emma:one-of>
            </emma:emma>
          </inkml:annotationXML>
          <inkml:trace contextRef="#ctx0" brushRef="#br0" timeOffset="3435.6075">2807 263 345,'0'0'31,"0"0"-31,-9 3 0,0-6 0,0 3 107,9 0 15,0 0 3,-8-4 1,-6-4-50,5 8-9,9 0-3,0 0 0,-13 0-16,9 0-3,-5 0-1,9 0 0,0 0 8,0 0 0,0 0 1,0 0 0,0 0-1,0 0 0,0 0 0,0 0 0,0 0-20,0 0-4,4-12 0,1 4-1,-5 0 7,4-4 2,0 4 0,1-4 0,-5-3-24,4 3-12,1-8 12,-1 4-12,1 1 24,-5-1-1,0-4-1,0 8 0,0 0-7,0 0-2,0 1 0,-5 3 0,1 4 3,4 4 1,-9 0 0,0 8 0,0 4-7,0 3-2,0 5 0,0 4 0,1 3-8,-1 1 0,-5 4 0,5 3 0,5-3 0,0 3 0,-5 1 0,4-1 0,1 1 0,-1 3 12,1-7-12,0 3 12,-1-3-12,5 0 0,-4-5 0,-1-3 0,1-4 0,-1-5 8,5 1-8,-4-8 0,4-8 14,0 0-2,0 0-1,0 0 0,0 0 3,0-12 1,0-4 0,0-3 0,4-5-5,5-8-1,-9 5 0,9-5 0,0 1 8,4-5 2,-4 8 0,4-3 0,5-1-19,0 1 0,4 3 0,5 4 0,-5 1-22,5 3 2,4 4 0,0 4 0,-13 1 8,-1 3 3,1 0 0,4 8 0,1 4 9,-1 4 0,-13-1 0,4 1 0,5 4-21,-9 0-3,-9 0 0,0 0 0,0 0-24,0-1-6,-5 5-1,-8-4 0,-5 0 1,5 0 0,4 0 0,0-5 0,-9 1 22,0 0 4,10-4 0,-6 0 1,1 0 10,-5 0 1,5-4 1,4 4 0,9-4 15,-9 0 0,-4 0 0,4 0 0,0 0 8,5 0 5,-5-4 1,9 4 0,0 0-14,0 0 0,0 0 0,0 0 0,0 0 0,0 0 16,13 0-2,5-4 0,-5 4-14,5-4 0,0 0 8,8 0-8,-4 0 0,-4-4 11,0 1-11,0-1 10,13-4 0,-4 0 0,-10 0 0,5-4 0,1 1-10,3-5 0,-3 0 0,-6 0 0,1 1 0,0-1 8,0-8-8,-1 5 8,-3-5 4,-5 4 0,4 4 0,0 1 0,-4-1 0,-9 0 0,0 4 0,0 1 0,0 3 9,0 0 3,-13 4 0,4 0 0,0 0-7,-4 4-1,-1 4 0,-3 0 0,-1 0-16,0 8 8,9-4-8,-4 8 0,-5 0 8,5 0-8,13-12 0,0 12 0,-5 7 0,10-3 0,-1 0 0,5 0 0,4-1-12,5 1 12,-9 0-13,9-4 5,0 0-15,-5 4-2,0-5-1,1 1 0,-1 0-50,0 0-9,1-4-3,-6 0 0,-8-8-5,9 12-2,0-5 0,-4 5 0,-5-12 14,4 12 2,-4-12 1,5 8 0,-1 4 56,-4-12 11,-4 12 3,4-4 0,0-8 8,0 11 11,-5-3-3,5-8 0,0 0 16,0 0 4,0 0 0,5 8 0,-5-8 2,0 0 1,13 8 0,-4-4 0,-9-4-3,13 0-1,0 0 0,5 0 0,0-4-9,0-4-2,-1 0 0,10 0 0,0-3-4,-1-1 0,-17-4-1,9-4 0,0 0 4,-5-3 1,-4 3 0,0 0 0,-5-3 40,1 3 9,8 0 2,-8 4 0,-14 1-24,9-1-5,4 4-1,-4 4 0,0 8 9,0 0 2,0 0 0,0 0 0,0 0-25,-13 0-5,-5 4-1,0 4 0,9 8-17,-4-1 0,-5 1 0,5 4 0,0 0 0,4 3 0,0-3 0,0 0 0,0-4 0,5 3 0,13 1 0,-5-4 0,0 0 0,5 0 0,9-9 8,4 9-8,-4-4 0,0-4 0,-5 0 0,5 0 0,13 0-120,-9-4-27</inkml:trace>
          <inkml:trace contextRef="#ctx0" brushRef="#br0" timeOffset="4206.1873">3824 263 345,'0'0'15,"0"0"4,0 0-19,0 0 0,0 0 0,0 0 0,0 0 89,0 0 15,0 0 2,0 0 1,0 0-40,0 0-8,0 0-2,4-4 0,5-4-21,-9 8-4,0 0 0,0 0-1,9-8 1,0 4 0,-9 4 0,5-8 0,-5 8 12,4-8 4,5-4 0,0 4 0,-9-4-23,4 5-4,1-1-1,-1 0 0,1 0-6,-1 0-2,0 0 0,1-4 0,4 4 12,-9 4 1,0-3 1,0-1 0,4 0 2,1 4 1,-10-8 0,5 8 0,0-4 9,0 0 2,0 4 0,0 4 0,0 0-25,0-8-5,0 8-1,0 0 0,0 0-9,0 0 0,0 0 0,0 0 0,0 0 0,5 12 0,-5 4 0,0 4 0,4-4 0,1 3 0,-5 5 0,0 0 0,0-1 0,4-3 0,-4 0 0,0 0 0,0-5 0,4 5 0,5-8 0,-4 4 0,-5-8 0,9-1 8,-1-3-8,1 0 8,5 0-8,-14-4 0,9-4 9,4 0-9,5-3 12,-5-1-1,-4-4-1,0 4 0,4-8-10,-4 0 12,-5 1-12,-4-1 12,5 0-12,-5-4 0,-5 0 9,1 5-9,-5-5 8,0 4-8,5 0 8,-5 5-8,0 3 0,0 0 8,0 0-8,0 4 0,9 4 0,-9 0 0,-4 0 0,13 0 0,0 0 0,0 0 0,-9 0 0,0 8-8,5 0 8,4 4 0,0-12-9,0 11 9,0-11 0,9 8 0,0 4-9,4-4 9,-13-8 0,13 12-10,5-8 10,0 0-8,0 4-10,-5-8-2,0 0 0,5 0 0,0-4 8,0 4 2,-10-4 0,10-4 0,0 0 10,0-4 0,-5 4 0,0 0 0,-4-4 0,0 1 0,4-1 0,-4 4 0,-9 0 0,5 0 0,8 0 0,-4 4 0,-9 4 16,0 0-2,0 0 0,0 0 0,13 8-3,-8 4-1,-14-4 0,4 4 0,10 4-10,-1-5 12,-4 5-12,-4-4 12,-1 4-12,5 0 0,5-5 0,-1 5 0,-4-8 0,5 4-14,8-4 3,5-4-824</inkml:trace>
          <inkml:trace contextRef="#ctx0" brushRef="#br0" timeOffset="5400.48">4397 270 172,'40'0'16,"-40"0"-16,9-7 0,0 3 0,4-8 111,5 0 19,0-4 4,-5 0 1,5-3-33,-5-1-6,5 4-2,-5-4 0,0-3-26,-4 3-4,5 0-2,-6 0 0,6 5-12,-5 3-2,4 0-1,-4 0 0,4 4-21,-4 0-4,0 4-1,-9 4 0,9-8-21,-9 8 9,9 0-9,4 4 0,-4 0 0,0 0 0,0 4-10,0 0 10,-1 0 0,-3 4 0,-1-4 0,1 4 0,4-5 0,-5 5-14,-4-12 5,5 12 1,-1-4-10,-4-8-2,0 0 0,0 0 0,0 0 11,0 0 9,0 0-13,0 0 5,0 0 8,0 0 0,0 0 0,0 0 0,0 0 0,0 0 12,0 0-2,-4-4-1,-5 0 21,4-4 4,-4 4 1,0 0 0,-4 0 5,0 4 2,-5 0 0,5 0 0,-1 4-14,-3 0-4,3 4 0,-3 0 0,3 0-12,5 4-4,-4 4 0,4-5 0,-4 5-8,8 0 0,1 0 0,-1 4 8,5-5-8,0 1 0,5-4 0,4 4 8,0-8-8,0 4 8,4-5-8,0 5 8,5-8 4,0 0 0,-1-4 0,1 0 0,0 0-12,0-4 12,4 0-12,-4-8 12,0 5-12,-1-5 12,1 0-12,-5-4 12,1 4-4,-1-4-8,-4 1 12,0-1-4,-9-4 0,4 0 0,1 1 0,-10 3 0,1 4 7,-1 0 1,-8-4 0,0 5 0,-1 3 6,1 0 2,-5 4 0,5 0 0,-5 0-24,0 8 0,5 0 0,-5 0 0,5 0 0,4 4 0,0-1 0,-4 5 0,8 0 0,1 4 0,0-8 0,4 4 0,0 0 0,8-1-8,-3-3 0,8 4 0,1-4 8,3-4 0,1 4 8,0-4-8,4-4-10,0 0-6,5 0-2,-5-4 0,0 0 18,1-4-10,-1 0 10,0-4-8,-9 0 57,5-3 12,-5 3 3,-4-4 0,5 4-98,-1 0-19,-4 0-4,-5 1-1,1-1 46,-1 4 12,5 0 0,-9 0 0,0 8 8,0 0 3,0 0 1,0 0 0,0 0-4,0 0 0,0 0 0,-9 4 0,9-4-8,-4 12 0,-10 0 0,10 4 0,-1 3 0,5 1 0,0-4 0,0 4-11,0-5 11,5 5 0,4 0 8,0-4-8,0-1 0,-1 1 0,6-4 0,-1 0 0,0-4 0,1-4 0,3 4 0,1-8 0,0 0 0,-5 0 0,5-8 0,0 4-8,-5 0 8,5-4 0,-9-4 0,4 0 0,-4-4 0,0 5 0,0-9 0,-5 4 0,1 0 0,4 0 0,-5 1 8,0-1-8,1 4 0,-5 0 0,0 4 0,4 0 0,-4 1 11,0 7-3,0 0 0,0 0 0,0 0-8,0 0 0,0 0 0,0 0 0,5 11 0,-1 1-11,1 4 3,-1-4 0,1 4 8,-1-5 0,0 1 0,1 0 0,4 0 0,-5-4 0,10 0 0,-6 0 0,1-4 0,5 0 0,-6-4 0,6 0 0,4 0 0,-5-8 0,5 0 0,-1 0 0,1-4 0,9-4 0,-5 4 0,0-3 0,-4-1 0,0 4 0,0-4 0,-1 4 0,1 1 0,0-1 0,4 4 0,-9 0 0,1 4 0,-1 0 0,-13 4 0,9 4 0,-9-4 0,9 12 0,-5-4 0,5 4 0,-4 3 0,-5-3-8,-5 0 8,1 4-8,-5-4 8,-5-1 0,6 1 0,-6 0 0,-4 0 0,5-4 0,-5 0 0,1-4 0,-6 0 0,1 0 0,0-4 8,4 4-8,0-4-31,1 0-10,3-4-3,1 4-832</inkml:trace>
        </inkml:traceGroup>
        <inkml:traceGroup>
          <inkml:annotationXML>
            <emma:emma xmlns:emma="http://www.w3.org/2003/04/emma" version="1.0">
              <emma:interpretation id="{6973755B-7CD6-4331-95AF-155D4684F2DE}" emma:medium="tactile" emma:mode="ink">
                <msink:context xmlns:msink="http://schemas.microsoft.com/ink/2010/main" type="inkWord" rotatedBoundingBox="8956,15773 15205,15592 15236,16667 8988,16849"/>
              </emma:interpretation>
              <emma:one-of disjunction-type="recognition" id="oneOf2">
                <emma:interpretation id="interp10" emma:lang="en-IN" emma:confidence="0">
                  <emma:literal>discriminant;</emma:literal>
                </emma:interpretation>
                <emma:interpretation id="interp11" emma:lang="en-IN" emma:confidence="0">
                  <emma:literal>discriminants;</emma:literal>
                </emma:interpretation>
                <emma:interpretation id="interp12" emma:lang="en-IN" emma:confidence="0">
                  <emma:literal>discriminant';</emma:literal>
                </emma:interpretation>
                <emma:interpretation id="interp13" emma:lang="en-IN" emma:confidence="0">
                  <emma:literal>discriminate;</emma:literal>
                </emma:interpretation>
                <emma:interpretation id="interp14" emma:lang="en-IN" emma:confidence="0">
                  <emma:literal>discriminate';</emma:literal>
                </emma:interpretation>
              </emma:one-of>
            </emma:emma>
          </inkml:annotationXML>
          <inkml:trace contextRef="#ctx0" brushRef="#br0" timeOffset="7317.4782">6751 302 403,'0'0'36,"0"0"-36,0 0 0,-9 4 0,9-4 143,-5 0 21,-3 0 5,8 0 1,-9 4-102,9-4-20,0 0-4,0 0 0,-9 4-12,9-4-1,0 0-1,0 0 0,0 0 11,0 0 3,-5 4 0,5-4 0,0 0-8,0 0-2,0 0 0,0 0 0,0 0-1,0 0 0,0 0 0,0 0 0,5-4-1,4-4 0,0 0 0,-1 0 0,-3-12-3,8 9-1,-4-5 0,4-4 0,-4 0 8,5 1 0,-1-5 1,5 0 0,-5 4-37,5-3 0,-5-1 0,5 0 0,-5 9 0,0-5 0,5 8 0,-4 0-8,-1 4 8,0 0 0,5 4 8,-5-3-8,1 3 0,-1 4-10,0 0 1,1 0 0,8 4 9,-9 0 0,-4-1 0,4 1-8,-4 4 8,0 0 14,0 0-3,0-4-1,-5 4-30,-4-8-7,5 8-1,-5-8 0,0 0 12,0 0 3,0 0 0,0 0 0,0 0 13,0 0 0,0 0 0,-9 0-9,-4 0 9,-1-4 0,1 0 0,-9 4 0,-1-4 0,6 8 0,-1-4 0,0 4 0,-4 0 0,0 0 0,0 4 0,-5 4 0,9 3 9,-4-3-9,4 4 12,-4 0-12,9 3 10,-1-3-10,1 4 8,4-4-8,0 0 0,5-1 0,4 1 0,0-4 0,4 0 9,1 0-9,4-4 10,4-4-10,0 3 28,5-7 0,4 0 0,0 0 0,1-4-20,3-3-8,1-1 0,0-4 9,4-8-9,-5 0 10,1-3-10,0-1 10,-1-8-10,-4 1 0,-4-1 0,0-3 0,0-5 0,-9 5 0,-1-9 0,1 1 0,0 3 0,-4 9 0,-1-5 0,1 9 0,-5 3 0,0 4 0,0 0 0,0 9 0,0 3 0,0 8 0,0 0 0,0 0 0,-5 8 0,1 7 0,-5 1 0,0 8 0,0 4 0,0 3-12,5 5 4,-5-1 8,4-3-12,1 3 12,4 1-12,0-5 12,4 5-11,1-4 11,4-1-8,-5-3 8,9-5 0,-4 1 9,5-4 0,-1-8 0,0 0 0,1-5 0,3-3 0,1-4 0,0 0-9,0-8 8,-1 1-8,1-9 8,-4 0 2,3 0 0,-3-7 0,-1 3 0,0-8-10,-4 8 10,0 1-10,0-1 10,0 0-10,-5 4 0,1 1 0,-1-1 0,-4 8 8,0 8-8,0 0 8,0 0-8,0 0 0,0 0 0,0 0 0,0 0 0,0 0-11,0 8 11,0 4-8,0 0 8,0-1 0,5 1 0,-1 0 0,5 0-8,0 0-105,0-4-21,4 0-4</inkml:trace>
          <inkml:trace contextRef="#ctx0" brushRef="#br0" timeOffset="8614.3496">7790-223 345,'0'0'31,"-9"-12"-31,-9 0 0,5 4 0,4 1 173,0 3 29,9 4 6,-13-4 0,4 4-157,0 4-32,-4-4-7,-1 4 0,6 3-12,-1 5 0,0 0 0,0 0 0,5 4 0,-1 0 0,-4 3 0,9 1 0,-4 0-12,4-1 3,0 1 0,0 0 0,0 0 9,0-5-10,0 1 10,4 0-10,1-4 10,4 0 0,-9-12 0,8 8 0,-8-8 0,9 8 0,-9-8 0,0 0 0,0 0 8,14-4 1,-1-4 0,0 4 0,5-4 27,-5-4 6,5 0 1,-5 0 0,5 0 29,0 1 7,0-1 1,-5 0 0,5 0-12,-5-4-3,5 4 0,-5 5 0,5-1-37,-5 4-7,5 0-1,-5 0-1,1 4-9,-5 4-2,-1 4 0,6-4 0,-5 7-8,0 1 0,-1 4-12,-3-4 12,-1 4 0,5 0 0,-4-1 0,-1 5 0,1 0-10,-5 0 10,0-5 0,0 1-9,-5 0-6,5-4-1,-4-4 0,-5 7 0,4-7 16,-4 0 0,1-4 0,-6 0-9,5-4-9,0 0-2,-4-4 0,0 0 0,0 4 20,4-4 0,-5 0 0,5 0 0,-4-4 0,0 5 0,4-5 0,0 4 0,9 4-12,-4-4 2,4 4 0,0 0 0,0 0 10,0 0 0,0 0 0,0 0 0,0 0 0,8 8 0,1-8 0,0 11 0,0-3 0,4-4 0,-4 0 0,5 4 0,-1-4 0,-4 0 0,4 0 0,-4-4-8,-9 0 8,13 0 0,1 0 8,-5 0-8,4-4 11,-4 0-3,0 0 0,4-4 0,-4 0 10,0 0 2,0-3 0,0-5 0,-1 4-6,6-8-1,-5 4 0,4 1 0,0-5-13,1 8 11,3-4-11,-3 4 10,-1-3-10,5 3 8,0-4-8,-1 0 8,1 4-8,0-3 0,0 7 0,-1 0 8,1 0-8,0 4 0,-5 0 0,5 0 0,0 4 0,-1 0-11,-3 4 11,-5 0-8,4 0 8,0 0 0,1 4 0,-5-4 0,-1 4 0,-3 0 0,-5-8 0,4 11 0,-4-11 0,5 8-12,-1 4 4,1-4 0,-5-8-3,0 0 0,0 0 0,0 0 0,0 0-7,0 0-2,0 0 0,0 0 0,0 0 20,-5-4 0,-4 4 0,0-4 0,-4-4 0,4 4 0,0-4 0,0 4 0,-4 0 0,0-3 0,-5 3 0,5 4 0,-1 0 0,1 0-10,0 4 10,-1 3-8,1 1 0,0 4 0,-1 0 0,6 0 0,-6 4 0,5-4 0,0 7 0,1 1 0,3 0 8,5-1-8,0 1 8,0-4-8,0 4 8,5-1 0,3-3 0,6-4 0,-1 4 11,0-4-3,5-4 0,4-4 0,1 3 8,3-7 2,-4 0 0,10-3 0,-1-1-5,-5-8-1,-4 4 0,5-8 0,0 0-1,-5-3-1,0 3 0,0-8 0,1 0-10,-6-3 8,6 3-8,-6-4 8,1 1-8,0 3 0,-5-4 0,1 1 8,-6 3-8,1 4 12,-4 5-12,-1-1 12,-4 0 8,-4 8 3,4-4 0,-5 4 0,5 8-3,-9-4 0,-4 1 0,4 3 0,-4 3-20,4 1 0,0 4-10,-4 0 10,4 0-13,-4 4 4,8-4 1,-4 4 0,5 3 8,-1 1 0,5-4 0,5 4-8,-5 0 8,4-1 0,5-3 0,0 4 0,0-8 8,4 0-8,1 0 8,3 0-8,-3 0-8,3-4-7,-3-4-1,3 3 0,-3-3-5,-1 0-2,-4 4 0,-9-4 0,0 0 23,0 0-9,0 0 9,0 0 0,0 0 0,0 0 0,0 0 0,0 0 0,9 4-14,-9-4 4,0 0 1,9 12 0,-5 0-4,1 4-1,-5-16 0,4 12 0,1 0 22,-1-1 5,5 1 1,0 0 0,-9-12-14,9 8 0,4 0 0,0 0 0,-4-4 0,4 0 0,1-4 0,-1 0 0,5-4 0,-5 0 9,-8 0-1,8-4 0,0 0 0,1-4-8,-5 4 12,4-8-4,-4 1 6,4 3 1,0 0 0,-8-4 0,4 8 24,0-4 5,-1 1 0,-3 3 1,-1-4-7,-4 4-2,5 0 0,-5 8 0,0 0-20,0 0-4,0 0 0,0 0-1,0 0-11,0 0 0,0 0 0,0 0 0,4 12 0,1-4 8,4 4 2,-5-4 0,0 3-22,1 1-5,4 0-1,4-4-638,0 0-127</inkml:trace>
          <inkml:trace contextRef="#ctx0" brushRef="#br0" timeOffset="8747.5851">9384-215 403,'0'0'17,"0"0"5,-9-4-22,1 4 0,-1-4 0,-5 4 0,10 4 91,-9 0 13,4-4 4,0 8 0,0 0-94,0 0-14,0 3-12,5 1-332</inkml:trace>
          <inkml:trace contextRef="#ctx0" brushRef="#br0" timeOffset="9473.4774">9349 10 403,'0'0'36,"0"0"-36,9-8 0,-5-4 0,5 4 214,0-4 36,0-3 7,0 3 2,-5-4-106,5 0-21,0 4-4,0 4 0,-5-3-67,5 3-13,-5 0-2,-4 8-1,0 0-13,0 0-4,0 0 0,0 0 0,0 0-28,9 4-12,-9-4 1,5 12 0,-1-4 11,1 3 0,-1 1 0,-4 0 0,0 0 0,-4 4 0,4-4-10,0 3 10,0-3 0,0 0 0,-5 0 8,5 0-8,0-12 13,0 12-3,0-12-1,0 0 0,0 0-9,0 0 0,0 0 0,0 0 0,0 0 0,14-8 0,-6 0 0,1-4 0,0 4 0,0-4 12,4 0-12,1 0 12,-1-3-12,0-1 0,5 0 0,-5 0 8,1 1-8,4 3 0,-1-4 0,1 4 0,-5 4-9,1 0 9,-5 4-12,4 0 12,-13 4 0,0 0-8,9 8 8,0 0 0,0 4-15,-5 4 1,0-4 0,1 3 0,-5 1 14,4 4 0,-4-8 12,0 4-12,0-1 0,0-3 0,0 4 0,0 0-12,0-4 20,0-1 5,0-3 1,0-8 0,0 0-14,0 0 0,0 0 0,0 0 0,9 4 0,5-8 0,-6 0 0,6-3 0,-5-1 12,4-4-3,5 0-1,-5 0 0,5 0-8,0 0 0,-5 1 0,5-1 0,-1-4 0,1 4 0,-4 4 0,-1 0 0,0 4 0,-4-4 0,4 5 0,-13 3-11,9 0 11,-9 0-8,5 7 8,-1-3-8,5 8-1,-9-4 0,4 0 0,1 4 0,-5 0 9,0-4 0,0 3 0,0 1 0,0 0 0,0 0 0,0 0 0,4-4 0,-4-8 0,5 12 0,-5-12 0,0 0 0,0 0 0,4 7-10,-4-7 10,14 4-13,-1 0 22,-4-4 5,0-8 1,4 4 0,0-3-15,-4-5 0,4 0 0,1 0 0,-1 0 0,-4 4 0,4-4 0,1 1 9,-5-5-9,-1 4 0,1 0 0,5 4 8,-5 0-8,-9 8 10,0 0-10,0 0 10,0 0-1,0 0 0,4 4 0,-4-4 0,4 12-9,1-4 0,-1 4 0,-4-4-11,0 4 11,0-1 0,5 1 0,-1 0 0,1 4 0,-1-4 0,-4-12 8,9 8-8,4 0-94,1-4-23,3-4-5,-3 0-1</inkml:trace>
          <inkml:trace contextRef="#ctx0" brushRef="#br0" timeOffset="9573.8011">10463-207 518,'0'-16'23,"-4"12"5,0-4-28,-5 0 0,-5 4 0,6-4 0,-6 8 246,5 0 44,-4 0 9,4 0 1,0 4-240,5 0-48,4-4-12,0 0 0</inkml:trace>
          <inkml:trace contextRef="#ctx0" brushRef="#br0" timeOffset="11004.8146">10317-10 288,'0'0'12,"0"0"4,0 0-16,0 0 0,0 0 0,0 0 0,0 0 162,0 0 30,0 0 5,0 0 2,9 0-127,-9 0-26,0 0-5,0 0-1,0 0-7,0 0-1,0 0-1,0 0 0,0 0 2,9 4 1,4 0 0,-13-4 0,9 4-6,4 0-2,-4-4 0,4 0 0,-4 0-1,-9 0 0,0 0 0,9-4 0,5 0-6,-6 0-2,6-4 0,-1 0 0,0 8 3,1-4 0,-1-4 0,0 5 0,-4-1 1,0 0 1,0 0 0,4 0 0,-4 4-5,-9 0-1,0 0 0,0 0 0,0 0-16,5 4 0,-5-4 0,9 12 0,-5-1 0,0 1-12,-4-12 12,0 16-12,-4 0 12,4 0 0,0-5 0,0 5 0,0-4 0,0 0 0,0-12 0,0 12 10,0-4-10,0-8 12,0 0-12,0 0 12,4 15-12,-4-15 12,9 4-12,5 0 12,-6-8-2,1 0 0,0-3 0,5-1 0,-1-4-2,0 0-8,1-4 12,-1-4-4,0 9-8,1-5 8,3 0-8,-3 0 8,-1 0-8,0 1-11,5-1 3,-5 0 0,1 8 8,-1-4 0,-4 4 8,4 1-8,1 3 0,-6 0 0,-8 4 0,9 4-12,5 0 12,-10 3-12,-4-7 12,4 16-12,5-4 4,-4 4 0,-1-8 0,-4 4 0,0-1 8,0 5 0,5 4 0,-5-4 0,0 0 0,4 3 0,1-7 0,3 4 0,-3-8 0,4 4 0,-9-12 8,4 8-8,10-5 8,-6 5-8,1-8 8,5-4-8,-1 0 8,0 1-8,-4-5 8,0-4-8,9 0 61,-5-4 8,5 0 2,4 1 0,-4-1-108,0 0-22,-1 4-4,6 0-1,-6-7 50,-3 3 14,3 0 0,1 4 0,-4 0 0,-1 4 0,0 1 0,-4-1 0,4 0-10,-13 8 10,9 0 0,-9 0-9,0 0 9,14 0-8,-14 0 8,13 8-8,-4-4-2,-5 3 0,1 1 0,-1 4 0,1-4-3,-5 0-1,4 0 0,-4-8 0,0 0-2,0 0 0,0 0 0,0 0 0,0 0 8,0 0 8,0 0-13,0 0 5,-4 4 8,-1 0 0,-4 0-9,0-4 9,0-4 0,1 0 0,-6 4 0,1-4 8,0 4-8,-1 0 8,1 0-8,-5 4 8,5-4-8,0 8 0,-1-4 0,5 4 8,-4-1-8,4 5 0,0-4 0,0 4-11,9 0 11,0 0 0,0 0 0,9-1 0,-4 5 0,8-4 11,0 0-3,1 0 0,-1-4 5,5 0 1,0-5 0,-1 1 0,1 0-3,4-4-1,-8-4 0,3 0 0,-3-7-10,3 3 0,-3-4 0,-5 0 0,4-4 0,-4 4 0,-5-3 0,5 3 0,-9 0 0,5-4 10,-5 4-10,0 4 10,0 8 2,0 0 1,0 0 0,0 0 0,0 0-13,0 0 0,0 0 0,0 0 0,0 0 0,0 0 0,0 12-13,4 0 4,1-4 9,3 4 0,-3 0 0,4 0-8,0-5 8,-1 5 9,6-8-1,-1 0-8,0-4 16,5 0-4,0-4-1,4 0 0,-4-8-11,0 5 0,-1-9 0,6 0 0,-6-4 53,6 0 9,-6-3 2,-3-5 0,-1-3-50,-4-1-14,-5-4 0,10 5 8,-5-9-8,-5 5 8,5-9-8,-5 5 8,1 3-50,-1 1-10,1-1-1,-5 5-1,-5 7 54,1 4 0,8 5 0,-4 3 8,0 12-8,0 0 0,0 0 0,-4 8-11,-1 7 47,-4 9 10,1 4 2,-1 3 0,-5 1-48,6-1 0,-1 5 0,-5 0 0,1-1-52,9 5-6,4-5-2,0 1 0,0-1 100,0-3 19,8-5 4,-3-3 1,4-4-42,0 0-8,0-5-2,4-7 0,5 0-60,-1-4-12,-3 0-2,3-8-560,1-4-112</inkml:trace>
          <inkml:trace contextRef="#ctx0" brushRef="#br0" timeOffset="11120.109">11734-401 403,'0'0'36,"-5"-8"-36,5 4 0,0 4 0,0 0 172,0 0 28,0 0 6,0 0 1,0 0-166,9 0-33,9 4-8,-5-4-508</inkml:trace>
          <inkml:trace contextRef="#ctx0" brushRef="#br0" timeOffset="11368.1817">12231-697 1483,'-4'-8'65,"4"8"15,0-8-64,0 1-16,-5 3 0,5 0 0,-4 0 64,4 0 9,-5 0 3,5 0 0,0 4-28,0 0-4,0 0-2,0 0 0,0 0-22,0 0-4,0 0 0,0 0-1,0 0 2,9 12 1,0 0 0,0-5 0,0 1-18,0 4-11,0-4 2,-1 0 0,1-4 9,-9-4 12,14 8-2,-5 0-1,-1 0-9,6-4 0,-14-4 0,9 7 0,0 1-130,-1-4-18,-8-4-4,23 12-1</inkml:trace>
          <inkml:trace contextRef="#ctx0" brushRef="#br0" timeOffset="12193.7083">12942-235 1364,'0'0'60,"0"-16"13,0 5-58,0-1-15,0 0 0,0 4 0,0 8 99,0 0 17,0-8 3,0 8 1,0 0-86,0 0-17,0 0-3,0 0-1,-9 4-13,0 0 0,0 8 0,0-4 0,0 4-76,5-1-17,-5 5-4,4 4-1</inkml:trace>
          <inkml:trace contextRef="#ctx0" brushRef="#br0" timeOffset="12306.642">12844 152 403,'0'0'36,"0"12"-36,0-12 0,-9 8 0,5 8 140,-5-5 22,0 1 4,0 0 1,-4 0-95,4 0-20,-5 0-3,-3-5-1,3 5-25,5-4-6,-4 4-1,4-4 0,0 4-26</inkml:trace>
        </inkml:traceGroup>
        <inkml:traceGroup>
          <inkml:annotationXML>
            <emma:emma xmlns:emma="http://www.w3.org/2003/04/emma" version="1.0">
              <emma:interpretation id="{5E46FA9F-3F42-47F5-90F0-BF7416298BF9}" emma:medium="tactile" emma:mode="ink">
                <msink:context xmlns:msink="http://schemas.microsoft.com/ink/2010/main" type="inkWord" rotatedBoundingBox="15693,16007 16575,15981 16584,16297 15702,16322"/>
              </emma:interpretation>
              <emma:one-of disjunction-type="recognition" id="oneOf3">
                <emma:interpretation id="interp15" emma:lang="en-IN" emma:confidence="0">
                  <emma:literal>we</emma:literal>
                </emma:interpretation>
                <emma:interpretation id="interp16" emma:lang="en-IN" emma:confidence="0">
                  <emma:literal>wee</emma:literal>
                </emma:interpretation>
                <emma:interpretation id="interp17" emma:lang="en-IN" emma:confidence="0">
                  <emma:literal>woe</emma:literal>
                </emma:interpretation>
                <emma:interpretation id="interp18" emma:lang="en-IN" emma:confidence="0">
                  <emma:literal>owe</emma:literal>
                </emma:interpretation>
                <emma:interpretation id="interp19" emma:lang="en-IN" emma:confidence="0">
                  <emma:literal>awe</emma:literal>
                </emma:interpretation>
              </emma:one-of>
            </emma:emma>
          </inkml:annotationXML>
          <inkml:trace contextRef="#ctx0" brushRef="#br0" timeOffset="12951.1346">13421-195 403,'0'0'36,"0"0"-36,0 0 0,0 0 0,0 0 112,0 0 15,0 0 3,9 8 1,-9-8-79,9 11-16,-9-11-4,9 8 0,0-8 26,4 8 5,-4-8 1,4 0 0,1 0-18,-1-4-3,0 0-1,1 4 0,-5-8 9,4 4 1,-4-3 1,0 3 0,-1 0-25,-3-4-6,-1 4-1,-4 4 0,0 0-7,0 0-2,0 0 0,0 0 0,0 0 16,0 0 4,0 0 0,0 0 0,-4 12-32,-1-1 0,1 1 0,0 4 0,4 0 0,0 0 0,0-1 0,0 1 0,4-4 0,0 0 0,5-4 0,-9-8 0,9 8 0,5-4 0,-1 0 0,0 0 0,1-4 12,3-4-4,5 0-8,-4 0 12,0-4-12,0-4 9,-5-4-9,5 0 8,0 1-8,-1-1 0,-8 0 0,0 0 0,4 4 8,1 1-8,-10-1 8,1 4-8,4 0 0,-5 4 0,-4 4 0,0 0 0,0 0 0,0 0 0,0 0 0,0 0 0,0 0-12,0 0 12,4 12-10,1 0 10,-1-4 0,1-1 0,-1 5 0,5-4 0,0 0 0,0 0 0,0 0 0,0 0 0,0-4 0,4-4 0,-4 0 0,0 0 10,4 0-2,0-4 0,-4-4 0,0 0 0,0-4-8,0 0 0,-5-3 0,1 3 0,-1-4 0,-4-4 13,-4 8-3,4-3-1,-5-1-1,1 0 0,-1 4 0,-4-4 0,-4 4 16,4 5 4,-9-1 0,5 0 0,-5 4-42,1 0-8,-1 4-2,0 4 0,0 4-108,5 0-23,0-4-4,4 3-1</inkml:trace>
          <inkml:trace contextRef="#ctx0" brushRef="#br0" timeOffset="13213.8012">14132-97 230,'0'0'10,"4"-4"2,10 0-12,-6 0 0,1-7 0,0 3 0,5-4 230,-1 4 43,-4-4 9,4-4 2,5 5-164,-5-1-33,1 0-7,-1 0 0,-9 0-27,1 0-5,-1 4 0,1-3-1,-5 3-12,0 0-3,0 0 0,0 8 0,0 0-6,-9-4-2,-5 0 0,1 4 0,0 4-8,-1-4-3,1 4 0,0 0 0,-1 8-13,-3 0 0,3-1 0,5 5 0,-4-4 0,4 4 0,0 0 0,1 3 0,8-3 0,-5 0 0,10-4 0,-5 0 0,8-1 0,-3 1 0,4-4 0,4 0 0,5 0-130,0-4-29</inkml:trace>
        </inkml:traceGroup>
        <inkml:traceGroup>
          <inkml:annotationXML>
            <emma:emma xmlns:emma="http://www.w3.org/2003/04/emma" version="1.0">
              <emma:interpretation id="{8F3CAF75-4A35-4B7E-B9F0-F8293B0D7BDE}" emma:medium="tactile" emma:mode="ink">
                <msink:context xmlns:msink="http://schemas.microsoft.com/ink/2010/main" type="inkWord" rotatedBoundingBox="17240,15600 19029,15548 19050,16275 17261,16327"/>
              </emma:interpretation>
              <emma:one-of disjunction-type="recognition" id="oneOf4">
                <emma:interpretation id="interp20" emma:lang="en-IN" emma:confidence="0">
                  <emma:literal>have</emma:literal>
                </emma:interpretation>
                <emma:interpretation id="interp21" emma:lang="en-IN" emma:confidence="0">
                  <emma:literal>hare</emma:literal>
                </emma:interpretation>
                <emma:interpretation id="interp22" emma:lang="en-IN" emma:confidence="0">
                  <emma:literal>hate</emma:literal>
                </emma:interpretation>
                <emma:interpretation id="interp23" emma:lang="en-IN" emma:confidence="0">
                  <emma:literal>haven</emma:literal>
                </emma:interpretation>
                <emma:interpretation id="interp24" emma:lang="en-IN" emma:confidence="0">
                  <emma:literal>hale</emma:literal>
                </emma:interpretation>
              </emma:one-of>
            </emma:emma>
          </inkml:annotationXML>
          <inkml:trace contextRef="#ctx0" brushRef="#br0" timeOffset="14782.1364">14980-187 648,'0'0'28,"0"0"7,13 0-35,-4-4 0,5 0 0,-1-4 0,5 4 108,-1-4 16,1-4 2,0 4 1,0-4-67,-5 4-12,9-3-4,-4-5 0,4 0 0,-4 0-1,4-4 0,-4 1 0,-5-1 8,5-8 1,-5 5 1,1-5 0,-1 0 5,-8-3 1,-1-5 0,-4 5 0,0-5-27,-4 5-6,-5 3-1,-5 4 0,5 1-25,-4 3 8,-5 12-8,1 0 0,3 4 0,1 0 0,-5 8-9,5 4 9,-9 8-20,4 0 2,0 7 1,5 9 0,-1 3 7,-3 1 2,3 3 0,5 5 0,1-5 8,-1-3 0,4 3 0,1-3 0,4-5 0,0 1 0,0-4 0,0-5 0,0 5 0,4-4 12,-4-9-2,5 1-1,-1-4 3,1-4 0,-5-8 0,0 0 0,0 0 22,8 0 5,6-4 1,4-4 0,-1-4-30,-3 0-10,-5-3 0,-1-1 9,10-4-9,-4 4 10,-1-3-10,5 3 10,-5 0-10,5 0 0,-9 4 0,4 4-11,0 4-1,-4 1 0,0-1 0,0 4 0,-9 0-9,9 7-3,-5-3 0,5 4 0,-4 4 10,-1 0 2,0 4 0,1-4 0,-1 7 2,-4-3 1,9 0 0,-4 0 0,-1 0 9,0-1-8,1 1 8,-1 0-8,5 0-2,-4-8 0,4 3 0,-5-3 0,0 0 10,-4-8-12,14 0 12,-1 0-12,-4-4 12,4 0-12,1-4 12,-1-3-12,0-1 12,1 0-12,-1-4 12,0 0-12,5 5 12,0-9 0,0 0 0,-5 4 0,5 0 0,-5 1 0,0 3 0,1 0 0,-1-4 0,0 4-8,1 4 8,-6 1-8,1-5 0,0 8 0,5 0 0,-1 0 0,-4 0-12,4 4-3,-4 4 0,0-4 0,4 4-25,-4 0-6,-9-4-1,9 8 0,0 0-8,0-1-1,-9-7-1,0 12 0,4-4 0,-4-8 0,0 0 0,-4 12 0,-1-4 27,5-8 6,-4 4 0,-1 0 1,-4 4 31,1-4 0,-1-4 0,-5 0 0,1 0 42,0 0 2,-1 0 0,-3 0 0,3 0 8,1 4 3,-5 0 0,5-4 0,0 7-11,-5-3-3,4 0 0,1 0 0,0 4-33,4 0-8,0 0 0,5 0 0,-5 0 0,4 4-9,1-4 9,-1-1-13,5 5 22,5-4 5,-1 4 1,5-4 0,0-4-15,4 4 0,1-8 8,3 4-8,-3 0 8,4-4 0,-1-4-8,-3 0 12,-1-4-12,5 0 9,0-4-9,-5 0 8,0 0-8,0-3 10,1-1-10,-1 0 10,-4 0 5,0 4 1,0-3 0,-5-1 0,1 4 18,-5 0 4,-5 4 1,5 0 0,0 8 4,0-8 1,0 8 0,0 0 0,0 0-34,0 0-10,0 0 0,0 12 0,0 0-14,0 0-10,5-4-1,-5 8-1,0-4 26,4 3 0,-4-3 0,5 4 0,-5-4 0,4 4 0,0-5 0,5 1 8,5-4-8,-5 0 0,4-4 0,0 0 8,0-4-8,1 0 8,-1-4-8,0 0 8,5-4-8,-4-4 0,-1 0 0,5 1 8,-9-5-8,4 0 8,0 4-8,0-4 8,-4 1 1,0-1 1,5 4 0,-6 0 0,1 0-1,-4 4 0,4 0 0,-9 8 0,0 0-9,0 0 0,0 0 0,0 0 0,0 0 0,0 0-11,0 0 3,4 12 0,5 0 8,-5 4 0,1 0 0,-1 0 0,1-5 0,4 9 0,-5-8 0,1 4 0,3 4 0,-3-9 0,4-3 0,0 4 0,-1-4 0,6 0 0,-14-8 0,9 4 0,4-4 0,0 0 11,1-4-3,-1 0 0,0-4-8,1 0 0,-5-4 0,4-3 0,-4 3 0,4-4 0,-4 0 0,0 0 0,0 1 0,0 3 0,-5-4 0,5 0 0,-9 4 0,0-4 0,0 5 0,0-1 0,0 4 0,0 0 0,0 0 8,0 8-8,-9-8 0,9 8 0,-9-4 0,0 0 0,0 4 0,9 0 0,0 0 0,0 0 0,0 0 0,0 12-9,0-12 9,5 12 0,4 0-12,0-4 12,-1 4-12,6-5 12,-1 1-24,9 4 1,-4-8 1,0 4 0,0 0 5,-1-8 1,6 0 0,-6 0 0,6 0 16,-6 0 0,6-4 0,-1 0 0,-5-4 9,1 0-1,0 0 0,-5 0 0,1 1 0,-5-1 0,-5 0 0,-4 8 0,4-4 17,-4-8 3,0 4 1,-4 0 0,0 0-14,-5 4-3,-5 4-1,1 0 0,0 4-11,-1 0-9,-3 8 9,-1 4-13,5 0 13,-1-1-11,5 5 11,-4 4-10,4 0 10,5-5 0,4 1 0,4 0 0,5 0 0,4-1 0,1 1 0,3 0 0,6-4 17,-1-5-1,4 1 0,1-4-844</inkml:trace>
        </inkml:traceGroup>
        <inkml:traceGroup>
          <inkml:annotationXML>
            <emma:emma xmlns:emma="http://www.w3.org/2003/04/emma" version="1.0">
              <emma:interpretation id="{D194C7FB-9A2B-493C-A55F-1F565AF9F46E}" emma:medium="tactile" emma:mode="ink">
                <msink:context xmlns:msink="http://schemas.microsoft.com/ink/2010/main" type="inkWord" rotatedBoundingBox="19716,15608 24767,15461 24789,16193 19737,16339"/>
              </emma:interpretation>
              <emma:one-of disjunction-type="recognition" id="oneOf5">
                <emma:interpretation id="interp25" emma:lang="en-IN" emma:confidence="0">
                  <emma:literal>established</emma:literal>
                </emma:interpretation>
                <emma:interpretation id="interp26" emma:lang="en-IN" emma:confidence="0">
                  <emma:literal>Established</emma:literal>
                </emma:interpretation>
                <emma:interpretation id="interp27" emma:lang="en-IN" emma:confidence="0">
                  <emma:literal>establishes</emma:literal>
                </emma:interpretation>
                <emma:interpretation id="interp28" emma:lang="en-IN" emma:confidence="0">
                  <emma:literal>establisher</emma:literal>
                </emma:interpretation>
                <emma:interpretation id="interp29" emma:lang="en-IN" emma:confidence="0">
                  <emma:literal>establisher's</emma:literal>
                </emma:interpretation>
              </emma:one-of>
            </emma:emma>
          </inkml:annotationXML>
          <inkml:trace contextRef="#ctx0" brushRef="#br0" timeOffset="16308.2585">17458-109 453,'18'0'20,"-18"0"4,0 0-24,9 0 0,4 0 0,5 0 0,0 0 57,-1 0 7,1 0 0,0-3 1,4-5-35,-4 0-7,0 0-2,-5 0 0,0-8 35,5 4 8,4-3 0,-13-5 1,-4 4 4,-1 0 1,5-4 0,-5 5 0,-4-1-8,0 0-2,-4 0 0,0 0 0,4 1-13,-9 7-3,0-4-1,0 4 0,0 0-14,0 4-2,-9 4-1,1 0 0,-1 0-3,5 8-1,-5 0 0,4 4 0,-3 0-42,3 0-9,5 3-2,5 1 0,-9 0 31,8 4 0,5-5-8,0 1 8,5 0 0,-1 0 0,1 0 0,3-1 0,6-3 0,-1 0 0,-4-4 0,9 0 0,4 4 23,-4-8 7,4-4 2,0 0 0,5-8-21,4 0-11,0 4 12,-4-4-12,-1 0 0,-4-4 0,1-3 0,-1 3 0,0-4 11,0 0-11,5-4 10,4-3-10,-4 3 0,-1 0 0,-3 0 0,-1 5 0,0 3 8,-4-4-8,-5 4 0,0 4 0,5 0 0,-5 0 0,-4 5 0,0 3 0,-9 0 0,9 3 0,0 1 0,0 4 0,-9-8-14,9 12 4,0 4 1,-5-4 0,5 4-9,-9-1-2,0 1 0,4 4 0,-4 0-3,0-5-1,0 1 0,-4 0 0,-5 4-18,0-8-4,0-1-1,-4 1 0,-5-4-7,5 0-2,0-4 0,-1 0 0,-4 0 21,1 0 4,-1-4 1,0 0 0,5-4 30,-5 4-9,0-4 9,5 0 0,0 0 8,4 0 6,-5 4 2,14 0 0,0 0 22,0 0 5,0 0 1,0 0 0,0 0-44,9 4 0,5 0 0,-1 0 0,5 4 0,0 0 8,4-4 0,4-4 0,1 4 0,0 0 0,4-4 0,-5-4 0,-3 4 0,3-4 0,-4-4 0,10 4 0,3-8-8,-4 4 0,-9-8 0,5-3 8,0-1 11,-5-4 1,-4-3 1,-1 3 0,-3-4 22,4-3 4,-5-5 1,0-3 0,-8-1-12,3 1-1,1-1-1,-4 1 0,-1 7-22,-4 5-12,5 3 12,-5 4-12,4 8 34,-4 0 0,5 1 0,-5-1 0,0 8-51,0 4-11,0 0-1,-9 12-1,0 3-3,0 5-1,0 4 0,0 7 0,0 5 34,0 3 19,5 1-3,-5-5 0,5 1-16,4-1 0,-5-3 8,5 0-8,0-1 0,5-3 0,-1-4 0,5 3 0,0-3 11,4-4-2,0-5 0,5-3 0,0 0-9,0-4 0,4-8 9,-4 0-550,4 0-111</inkml:trace>
          <inkml:trace contextRef="#ctx0" brushRef="#br0" timeOffset="16449.9824">18511-499 1134,'-31'0'50,"17"0"10,5 0-48,-4 4-12,9 0 0,-5-1 0,4 1 22,5-4 2,-4 8 0,8 0 0,-4-8-24,9 12 0,5 0 0,8-4 0,4 4 0,-8-8 0,27 11 0,-14-3 0</inkml:trace>
          <inkml:trace contextRef="#ctx0" brushRef="#br0" timeOffset="17786.4216">18653-195 230,'0'0'10,"0"0"2,0 0-12,0 0 0,0 0 0,0 0 0,9 4 172,4-8 31,5 4 6,-5-8 2,1 4-98,-1-4-19,9 0-4,0-4-1,0 0-28,1-3-5,-1-1-2,0 0 0,-4 4-20,4-8-4,-9 5-1,1 3 0,3-4 3,1 0 1,4 0 0,-4 4 0,0-3-33,0 3-19,-1 0 3,1 4 0,0-4 16,-5 4 0,1 4-8,-5 4 8,-1 0-10,1 4 2,0 0 0,-9-4 0,9 8-4,-5 0-1,1 4 0,-1 0 0,1 0 13,-5-1-12,0 1 12,0-12-12,0 8-9,0 4-2,0-12 0,0 0 0,0 0 10,0 0 1,-5 12 1,5-12 0,0 0 11,-4 4 0,-5 0 0,-4-4 0,4 4 30,-4-4 2,-1-4 0,1 4 0,-5 0-14,0 0-2,1 0-1,-1 4 0,0 0-6,0-4-1,1 8 0,3-4 0,-4 3-8,10 1 0,-6 0 0,10 4 0,-5 0 0,4-4 0,5 4 0,5 0 0,-1-1 0,5 1 0,5-4 0,-6 0 8,-3 0 7,8-4 1,1 0 0,-1 4 0,5-4-16,-5-4 9,5 0-9,-1 0 8,-3-4 2,4-4 0,-5 4 0,0 0 0,1-8-10,-6 4 12,1-4-12,-4 4 12,-1 1 3,1-1 1,-1 0 0,-4 8 0,0-12 12,0 4 2,0 8 1,0 0 0,0 0-17,0 0-3,0 0-1,0 0 0,0 0-10,0 0 0,-4 4-12,4-4 12,-5 8-11,5 0 11,0-8-8,5 8 8,-1 3 0,0-3-8,5 4 8,0-4 0,5-4-12,-6 4 4,-8-8 0,14 0 0,4 0-8,-1-4 0,6 4-1,-6-4 0,1-4 17,0-4 0,0 0-8,-1-3 8,1-5 0,-5 0 11,5-7-2,-4-5 0,3 0-9,-3-7 0,-1-1 0,-4 1 0,4-4 0,-4 7 8,0 4-8,0 5 0,-5 3 8,-4 0-8,5 9 0,-1-1 8,-4 8-8,0 0 0,0 8 0,0 0 0,0 0 0,-9 12-14,0 4 2,5 3 0,-5 5 1,-4 8 1,4-1 0,-5 5 0,6-1 10,-1 5 0,-5-9 0,6 9-8,3-9 8,-4 5 0,5-4 0,-1-5 0,5 1 0,0-4 8,0-1-8,0-3 0,5-4 10,-1 0-2,1-5-8,4-3 12,-9-8 0,8 0 0,-8 0 0,14-4 0,-1-4 2,0 1 0,1-1 0,-1-4 0,-4-4-14,9 4 9,-5 0-9,-4 4 8,4 1-8,1-1 0,-6 4 0,6-4 0,-5 8-16,4-4 2,-4 4 0,0 0 0,-9 0 14,13 4 0,-4 4 0,-9-8 0,0 0 0,9 8 0,-5 3-11,-4-11 11,0 0-26,0 8 2,0-8 0,-4 12 0,-5-4-2,0 0 0,0-4 0,0 0 0,0 0 6,0-4 2,1 0 0,-6 0 0,5 0 18,1 0-12,-1 0 12,0 4-10,0 0 10,9-4-13,-5-4 5,5 4 8,0 0 0,0 0 0,0 0 0,0 0 0,0 0 0,0 0 0,0 0 0,9 8 0,0-8 0,5 4 0,-1 0 12,5-4-4,-5 0-8,9 0 0,-4 0 0,4-4 0,-4 0 0,4 0 12,0-4-12,0-4 12,1 4-12,-1-4 0,0-4 0,-4-3 8,-5-1 0,5-4 0,4-7 0,0-1 0,1 0 16,-1-7 4,-4-8 0,4 3 0,-4 5-17,-1-1-3,1 9-8,0-1 12,-5 1 1,0 3 0,-4 4 0,0 4 0,0 5-4,-9-1-1,0 8 0,0 8 0,0 0-8,0 0 0,-13 0 0,-1 8 0,-3 4 0,-1 4-11,-4 3 3,0 5 0,-1 4 0,1 7 0,-5 1 0,10-1 0,3 5 8,5-5 0,1 1 0,3-1 0,5 1 0,0-5 0,0-3 0,0 0 0,5-1 0,-1-3 0,9-4 0,1-5 0,3-3 0,1 0 9,4-4 0,1-8 0,-6 4-21,10-8-4,-5 0 0,0-4-1,1 0 17,-1-4 0,-4-3 0,-1 3 9,1-4-9,-5 0 0,1 0 0,-1 5 0,-4-5 8,0 4-8,0 0 8,-5 4-8,1 0 15,-5 8-3,4-12 0,-4 12 0,0 0-3,0 0-1,0 0 0,0 0 0,0 0-8,-4 12-17,4-4 4,0 8 1,0-4 12,0 0 0,4 0 0,-4-5 0,5 5-9,-1-4 1,9 0 0,-4 0-815</inkml:trace>
          <inkml:trace contextRef="#ctx0" brushRef="#br0" timeOffset="19312.9106">20367-334 403,'0'0'36,"0"0"-36,9-4 0,4 1 0,1-9 137,-5 4 21,-1-4 4,6 4 1,-1-8-47,0 4-10,1-3-2,-1-1 0,0 4-30,1-4-6,3 4-2,-3 1 0,-5-5-10,4 4-1,0 4-1,-4 0 0,5 4-38,-6 0-7,6 0-1,-5 4-8,-9 0 0,9 4 0,-1 0 0,1 8 0,0-4 0,0 4 0,0 0-12,0-1 3,0 5 9,-5 0 0,5-4 0,-5 0 0,-4 3 0,0-3 0,0 0 0,-4 4 0,0-4 0,-1-4 11,1 0-3,-5-1 0,4 1-8,-4-4 0,9-4 0,-8 0 0,-6 4 0,5-4-11,-4 0 3,9-4 0,4 4 8,-9 0 0,0-4 0,9 4 0,0 0 0,0 0 0,-9-4 0,9 4 0,0 0 0,0 0 0,0 0 0,0 0 0,0 0 0,0 0 0,9 4 0,4-4 0,5 4-17,0 0-2,-1 0 0,6 4 0,-1-4 9,5 0 2,-5 0 0,0 0 0,-4-4-7,4 0-1,0 0 0,-4-4 0,4-4 16,-4 4 0,0-4 0,4-4 0,-4 1 0,-1-1 0,1-8 0,0 4 10,-5-4-2,5-3 0,-5-1 0,5 0 0,0 1 26,-5-1 5,0 0 1,1 1 0,-1-1-29,-4 4-11,0 0 8,-5 5-8,1 3 12,-5 0-4,0-4 0,0 4 0,-9 4 0,4-3 0,1 3 0,0 4 0,-5-4-8,0 4 0,0 0 0,0 4 8,0 4-8,-4 0 0,4 4-12,-4 4 12,-1-1-11,1 9 11,4 0-8,-4 4 8,4-1-12,0 5 4,0 4 0,0-5 0,0 5 8,0-5 0,5 5 0,0-4 0,4-1 0,0 1 0,0-8 0,0-1 0,4-3 0,0 0 0,1 0 0,-1-4 0,1-5 11,-5-7 4,0 0 1,9 4 0,4-4-2,0 0 0,1 0 0,-5-7 0,4-1 6,0-4 2,0 4 0,1-4 0,-1 0-22,0 0 0,5 0 0,-4 5 0,-1-1 0,0 0 0,5 0 0,-5 4 0,-13 4 0,9 0 0,0 0 0,4 0 0,1 0 33,-14 0 9,0 0 2,4 12 0,5-4-92,-5 4-17,5-5-4,-4 5-1,-1 0 55,1-4 15,-5-8 0,4 8 0,-4-8 0,9 12-8,0 0 8,4-4 0,-4-1 0,4 1 0,1-4 0,-1 0 0,5-4 0,-5-4 0,5 4 0,0-4 0,-1 0 0,1-4 0,-4 1 0,3-1 0,-3 0 0,-1-4 0,0-4 0,1 0 0,-6 4 11,6-3-3,-5 3 0,-5 0 0,1 0-8,3 0 0,-8 4 0,5 1 0,-5 7 11,0 0 0,-5-8 0,5 8 0,0 0-2,-8 0 0,-1 0 0,-5 4 0,5 3-9,1 1-17,-6 4 4,1 0 1,4-4 12,0 8 0,0-4 0,0-1-9,5 5 9,4-4 0,0 4 0,0-4-8,4 0 8,1-1 0,4-3 0,0 4 0,-1-4 0,6-4 0,-1 4 0,5-8 0,-5 4-8,1-4 0,3-4 0,-3 0 0,-1-4 8,5 0-12,-1-4 12,6 4-12,-6-3 12,6-1 0,-6-4 0,1 0 0,4 0 0,1 1 0,3-1 0,1 4 0,-5 0 0,-4 0 0,0 0 0,4 1-12,-4 3 12,-1 0 0,-3 8 0,-1-4-8,-4 4 0,4 4 0,-4-4 0,4 8 0,-4-4 8,0 0-12,-9-4 12,9 11-12,0-3 12,4 0-8,-8 4 8,4 0-8,-1-4-3,1 0 0,-4 0 0,4-5 0,-9-3-17,0 0-4,4 8-1,-4-8 0,0 0 17,0 0 4,0 0 1,0 0 0,0 0 3,0 0 0,0 0 0,-9-8 0,0 5 8,0-5 0,-8 4 0,3-4 8,-8 4 9,4 0 3,-4 0 0,4 4 0,-4 0-5,4 0-1,1 4 0,3 0 0,-3 4 0,3 0 0,-3 0 0,3 3 0,10 1-14,-1 0 0,-4 0 0,5 0 0,8 0 0,1-1 0,4-3 0,0 4 0,4-4 8,0 0-8,5 0 11,0-4-11,4-4 0,5-4 0,-1 0 0,1-4 0,0 0 8,-1-4-8,5 0 0,-4-3 0,4-5 0,-4 0 0,4-7 0,-9 3 0,5-8 11,-1 1-11,-3-5 10,-1 1-10,-4-5 0,-5 9 0,0-5 0,0 8 0,-4 9 0,-4 3 0,-1 0 0,-4 8 0,0 8 0,0 0 9,0 0-9,-9 8 12,0 4-12,-4 8 0,0 7-10,0 1 10,-1 4 0,1 7 0,4-3 0,0 3 0,0 0 0,9-3 10,0-4-2,0-1 0,14-3 0,-1-1 0,0-3 0,9 0 0,1-4 23,8-5 4,4-3 1</inkml:trace>
          <inkml:trace contextRef="#ctx0" brushRef="#br0" timeOffset="17896.6897">20496-586 403,'-27'-12'17,"14"8"5,4 0-22,-9 4 0,1 0 0,-1 0 0,0 4 74</inkml:trace>
        </inkml:traceGroup>
        <inkml:traceGroup>
          <inkml:annotationXML>
            <emma:emma xmlns:emma="http://www.w3.org/2003/04/emma" version="1.0">
              <emma:interpretation id="{E0805C57-B3DD-4D3C-9256-14F4FEB0D9DF}" emma:medium="tactile" emma:mode="ink">
                <msink:context xmlns:msink="http://schemas.microsoft.com/ink/2010/main" type="inkWord" rotatedBoundingBox="25736,15496 27512,15444 27531,16125 25756,16176"/>
              </emma:interpretation>
              <emma:one-of disjunction-type="recognition" id="oneOf6">
                <emma:interpretation id="interp30" emma:lang="en-IN" emma:confidence="0">
                  <emma:literal>that</emma:literal>
                </emma:interpretation>
                <emma:interpretation id="interp31" emma:lang="en-IN" emma:confidence="0">
                  <emma:literal>thanks</emma:literal>
                </emma:interpretation>
                <emma:interpretation id="interp32" emma:lang="en-IN" emma:confidence="0">
                  <emma:literal>thank</emma:literal>
                </emma:interpretation>
                <emma:interpretation id="interp33" emma:lang="en-IN" emma:confidence="0">
                  <emma:literal>than</emma:literal>
                </emma:interpretation>
                <emma:interpretation id="interp34" emma:lang="en-IN" emma:confidence="0">
                  <emma:literal>thali</emma:literal>
                </emma:interpretation>
              </emma:one-of>
            </emma:emma>
          </inkml:annotationXML>
          <inkml:trace contextRef="#ctx0" brushRef="#br0" timeOffset="20219.5386">23489-357 172,'0'12'8,"0"-5"1,0-3-9,-4 8 0,-1-4 0,5-4 0,0 8 152,-4-4 28,4-8 5,0 0 2,0 0-92,0 0-19,0 0-3,0 0-1,0 0 4,9 4 0,0-4 0,0 0 0,4-4-45,0 0-9,1-4-2,-1-4 0,5 0 8,-1 0 2,-3-3 0,3-5 0,-3 0-6,-1-3-2,0-5 0,1 0 0,-5-3 17,4-1 3,-9-3 1,1 3 0,4 0-34,-9 1-9,0 3 0,0 5 0,0-1 0,-5 4 0,1 8 0,4 4 0,0 8 0,0 0 0,0 0 0,-5 8 0,1 4-24,-5 4-7,0 12-1,0 11 0,-4 0 20,9 1 3,-5 3 1,4 1 0,1-1 8,4-7 0,0-1 0,4-3 0,5-1 8,0-3 3,0-4 1,4-4 0,1-5-12,3 1 0,6-4 0,-6-4-748</inkml:trace>
          <inkml:trace contextRef="#ctx0" brushRef="#br0" timeOffset="20368.3207">23645-543 979,'-5'-4'87,"1"4"-70,-5-4-17,9 4 0,0 0 99,0 0 16,0 0 3,0 0 1,13-8-76,1 8-15,8-4-4,0 1 0,0 3-24,5 0 0,-1 0 0,1 0-659</inkml:trace>
          <inkml:trace contextRef="#ctx0" brushRef="#br0" timeOffset="21429.8219">24195-527 288,'0'0'25,"9"-8"-25,0 0 0,4-8 0,1 1 120,-5-5 20,0 0 3,-1-4 1,6 1-12,-5-1-3,-5 0 0,1 1 0,-5-1-60,0 0-12,-5 5-2,1 3-1,-5 0-4,0 4-1,0 0 0,0 1 0,-4 7-20,-1-4-4,1 4-1,-5 4 0,1 4-4,-1 8-2,0 3 0,-4 9 0,4 4-18,0-1 0,5 9 0,0-5-9,4 9 9,0-1 0,0 1 8,5-5-8,-1-3 9,5-1-9,0 1 12,0-4-12,0-5-12,5-3-10,-1-4-2,5 0 0,0-4 52,-5-5 9,5 1 3,4 0 0,-4-8-11,5 0-1,-1-4-1,0 0 0,5-4-10,0-3-1,0-5-1,-1 4 0,1-4-27,0 0-4,-5 1-2,5 3 0,-5 0 18,5 0 11,-5 4-2,-4 4 0,0-4-9,-9 8-17,0 0 4,9 0 1,-9 0 0,9 8 1,-9 0 0,4 4 0,1 0-2,-1 0-1,1-1 0,-1 5 0,1 0 14,-1-4 0,0 4 0,-4-4-9,0 3-20,5-3-4,-1-4-1,5 4 0,-9-12 58,9 8 11,0 0 2,4-8 1,-4 0-27,0 0-11,4-4 8,5 0-8,-4 0 8,-1 0-8,5-8 8,-5 4-8,0-4 0,5 4 8,-5-7-8,5 3 0,0 0 0,-5-4 8,5 4-8,0 0 0,-5-3 0,5 3 0,-5 0 0,5 4 0,-5 4 0,1-4 0,-6 4 0,1 0 0,0 4-11,4 0 11,1 0-8,-5 4 8,-9-4-8,9 4 8,-1 0-8,1 4 8,-9-8-15,0 0 3,5 8 0,-5-8 0,0 0 0,0 0 0,4 8 0,-4-8 0,0 12 12,0-12-9,0 0 9,0 0-8,0 0 8,0 0 0,0 0 0,0 0 0,-9 0 0,0 0 11,1-4-3,-1 0 0,0 0-8,-5 0-11,1 4 3,0 0 0,0 0 8,-5 4 0,0 0 0,5 4 0,-5-4 0,0 4 11,5 3-3,-5 5 0,0-4-8,5 0 0,4 0 0,0 4 0,5-1 0,-1 5 0,-4-8 0,9 4 0,5-4 0,-1-1-19,1 1 3,4 0 1,0-8 15,4 4 13,0-4-2,5-4-1,0 0-2,-1 0 0,6-4 0,-10 0 0,9-4 0,-8 0 0,3 0 0,-3-4 0,-6 5-8,10-5 10,-9 4-10,-4 0 10,3 0-10,-3 0 0,-5 8 0,0 0 0,0 0 12,0 0 0,0 0 0,0 0 0,0 0-12,0 0 8,0 0-8,0 0 8,0 0-8,4 12-12,1-4 2,4 0 1,0 0 9,-1 0 0,1-1 0,0-3 0,5 4 11,-1-4 1,0 4 0,5-8 0,4 0-12,-9 0 0,5-4 0,0-4-11,0 0 11,-5-3-13,5-1 5,-5-4 8,0 0-8,5-4 8,-9 1 0,4-5 0,-4-4 0,0 5 0,5-5 0,-10-4 0,0-3 0,1 3 0,4-3 0,-5 3 0,5-3 9,-4 7-9,-5 0 10,4 13-10,9-5 0,-4 8 0,-4 0 0,-1 4 0,-4 8-17,0 0 3,0 0 1,-9 12 0,0 4-3,-4 4 0,0 3 0,4 9 0,-5 0 16,6 7-12,-6-3 12,5 3-12,0-3 12,5-1 0,4-3 0,0-1 0,4-3 0,1-4 8,4-5-8,0-3 10,0-4 8,4-4 2,5 0 0,-1-4-564,6-4-112</inkml:trace>
          <inkml:trace contextRef="#ctx0" brushRef="#br0" timeOffset="21562.9423">25212-638 1393,'-26'-11'30,"17"11"6,0-4 2,9 4 2,0 0-32,0 0-8,-18 8 0,9-4 0,18 3 24,-9-7 4,-9 8 0,9 4 0,5-4-28,4 0 0,8 4 8,6-4-450,3 4-90</inkml:trace>
        </inkml:traceGroup>
        <inkml:traceGroup>
          <inkml:annotationXML>
            <emma:emma xmlns:emma="http://www.w3.org/2003/04/emma" version="1.0">
              <emma:interpretation id="{9E54DC2C-0AE4-4C0D-B3EE-2CC5F182686B}" emma:medium="tactile" emma:mode="ink">
                <msink:context xmlns:msink="http://schemas.microsoft.com/ink/2010/main" type="inkWord" rotatedBoundingBox="28397,15404 33166,15265 33187,15994 28418,16133"/>
              </emma:interpretation>
              <emma:one-of disjunction-type="recognition" id="oneOf7">
                <emma:interpretation id="interp35" emma:lang="en-IN" emma:confidence="0">
                  <emma:literal>low-income</emma:literal>
                </emma:interpretation>
                <emma:interpretation id="interp36" emma:lang="en-IN" emma:confidence="0">
                  <emma:literal>law-income</emma:literal>
                </emma:interpretation>
                <emma:interpretation id="interp37" emma:lang="en-IN" emma:confidence="0">
                  <emma:literal>low-insane</emma:literal>
                </emma:interpretation>
                <emma:interpretation id="interp38" emma:lang="en-IN" emma:confidence="0">
                  <emma:literal>low-imam</emma:literal>
                </emma:interpretation>
                <emma:interpretation id="interp39" emma:lang="en-IN" emma:confidence="0">
                  <emma:literal>low-ionome</emma:literal>
                </emma:interpretation>
              </emma:one-of>
            </emma:emma>
          </inkml:annotationXML>
          <inkml:trace contextRef="#ctx0" brushRef="#br0" timeOffset="22800.653">26136-413 748,'0'0'33,"0"0"7,0 0-32,0 0-8,0-7 0,0-5 0,9 4 160,0-4 29,0 0 7,4 0 0,5 0-123,-5 1-25,5-5-4,4 0-2,-4 0-16,4-3-3,-4-5-1,0 4 0,-1-4 6,1-3 0,0 7 1,-5-4 0,-4-3 0,0-5 0,4 5 0,-8-5 0,4 0-10,-5 9-3,-4-1 0,0 4 0,0 4-16,0 9 0,-4-5 0,-1 12 0,1-4 0,-5 4-12,0 4 1,-4 0 1,-5 8 2,0-1 0,5 5 0,-9 16 0,4-1-30,0 5-6,0-1 0,5 5-1,-5-1 36,5 5 9,0-5 0,-1-3 0,10-1 20,-9-3 5,13-5 2,0 1 0,8-4-15,1-4-4,-4-5 0,4-3 0,0 0 10,4-8 2,0 0 0,-4 0 0,9-4-7,-5-4-1,9 0 0,1-4 0,-6-4 4,6-4 0,-1 1 0,4-5 0,-8 0-37,13-4-7,-9 1-2,1-5 0,-1 4 6,0 1 2,5 3 0,-10 0 0,6 1 7,-1 3 2,-4 4 0,-1 4 0,1 4-26,-9 0-5,9 0 0,-9 8-1,-5 0 6,9 0 2,-13-4 0,9 8 0,0 0 28,-4 4 9,-5-12 0,9 12 0,-9-1-12,0 1 4,8 0 8,-3-4-13,-5-8 2,0 0 1,4 12 0,-4-12 0,0 0 10,0 0 0,0 0 0,0 0 0,0 0 8,0 0-8,0 0 8,0 0-8,0 0 38,-9-4 3,1-4 1,-1 0 0,-5 0-7,5 4-2,-8-4 0,3 4 0,-8 0-10,4 4-3,1 0 0,-6 4 0,1 0-20,0 0 0,0 4-10,4 0 10,0 4-8,1 4 8,-1-4 0,9-1 0,-4 1 0,-1 0 0,10 0 0,-5 4 0,4-4 0,5-1 0,0 5 0,5-4 0,4 4 8,0-4 1,0-4 1,8-1 0,6 1 2,-6 0 1,1-8 0,9 0 0,-10 0-13,6-4-12,-1 0 3,-4-8 0,8 5 9,-8-5 0,9-4 0,-5 4 0,-4-8 0,-1 5 0,-8-5 0,0 0 0,-4 4 0,-5-3 0,-5 3 0,-4 0 0,-8 0 0,3 0 0,-4 5 0,1 3 0,3 0 0,1 4 0,4 0 0,0 4 0,-4 0 0,0 0-12,8 4 12,-8 4-12,0 4 12,8-1 0,1-3 0,4 4-8,4-4 8,1 4 0,8 0 0,-4 0 0,0-1 0,13-3 11,0 0-3,-4 0 0,4 0-8,0-4 0,0 0-10,1-4 10,-1 0-17,0-4 2,-4 0 1,-5-4 0,9 0 14,-13 0 0,5 0 0,3-3 0,-17 11 0,0 0 0,0 0 0,5-12 10,-5 12 2,0 0 0,0-12 0,0 12 0,0 0-12,-5-4 0,1 4 0,-9 4 0,13 4 0,-5 0-12,-4 7 2,9-3 1,0 0 9,0 4 0,0 0 0,0 0 0,9-5 8,-4 5 0,3-4 0,1-8 0,0 4-8,5 0 8,-1-4-8,-4 0 8,4 0 2,5-4 1,-5-4 0,14-4 0,-9 0-11,-1 0 0,6-4 0,-6 4 0,-3-8 12,3 5-4,-3-5 0,-1 0 0,-4 4-8,4 4 0,-4-4 0,-4 5 0,12-1-9,-12 4 9,-5 4-12,0 0 12,0 0-15,0 0 4,0 0 1,9 8 0,0-4 1,-1 3 0,-3 5 0,4 0 0,0 0 9,-5 0 0,14-4 0,-5 4 0,-4-5 8,0 1-8,4-4 8,1 0-8,-1 4 9,5-8-9,-5 0 12,5 0-12,-5-4 12,5 0-12,-9-8 12,4 4-12,-4 1 11,0-5-11,-5-8 10,-4 4-10,0-4 16,0 5-4,-4-5 0,-1 0 0,-8 0 16,0 5 4,-1-5 0,1 4 0,-9 0-13,0 1-3,4 3 0,5 0 0,-1 8-16,1 0 0,4-4-11,0 8 11,-4 0-28,4 0 2,0 4 0,9-4-871</inkml:trace>
          <inkml:trace contextRef="#ctx0" brushRef="#br0" timeOffset="22937.7667">27628-570 806,'0'0'72,"0"0"-58,5-4-14,8 0 0,0-4 152,-4 4 27,0 0 5,5 0 2,3 0-129,-3 0-25,-1-4-6,5 8-478,4-4-96</inkml:trace>
          <inkml:trace contextRef="#ctx0" brushRef="#br0" timeOffset="23419.8363">27935-413 288,'0'0'25,"0"0"-25,0-7 0,13 3 0,-13-4 196,13 4 35,-4-4 6,0 0 2,0 0-143,0 0-29,4-4-6,-4 8-1,5-3-3,-1-5-1,-4 0 0,13 0 0,-13 0-8,4 0-3,5-3 0,-5-1 0,1 0-9,-6 4-1,1 0-1,-9 0 0,14 5-10,-14 7-3,0-8 0,0 8 0,0 0-9,0 0-1,0 0-1,0 0 0,-14 4-10,14 3 0,-9 5-12,1 0 12,-6-4-9,14 4 9,0 0 0,-4 4 0,4-5 0,0 1 0,4 0 0,-4 0 0,14-4-30,-1 4-6,-9-4 0,19-5-790</inkml:trace>
          <inkml:trace contextRef="#ctx0" brushRef="#br0" timeOffset="23538.3949">28366-689 115,'-14'-8'0,"5"4"10,0 0-10,1 4 0,-6-4 0,1 4 0,4 0 100,-4 4 19,-5 0 3</inkml:trace>
          <inkml:trace contextRef="#ctx0" brushRef="#br0" timeOffset="25552.8537">28401-515 817,'9'-12'36,"-5"4"8,1 0-36,-5 0-8,9 0 0,9-3 0,8 3 112,-21 0 20,-5 4 4,0 4 0,0 0-58,0 0-12,0 0-2,-14 8-1,14 0-53,-9 3-10,5 1 0,0 4 0,-1 0-12,-4-4 4,9 4 0,0-1 0,-4 1 8,-5 0 16,9-4-4,0 0-1,0-1-11,0 1-16,9-4 4,-9-8 1,4 12 29,-4-12 6,0 0 0,0 0 1,9 4-9,-9-4-3,13-4 0,-4 0 0,5-8-4,-6 4-1,1-4 0,5 1 0,-1-5-8,0 0 0,-8 0 0,8 0 0,0 1 14,1-1 4,-10-4 1,14 4 0,-5 5-35,-4-1-6,-4 4-2,8 0 0,-9 4 24,-4 4 0,14 0-9,-14 0 9,0 0-34,13 8-3,-9 4-1,1 0 0,-1-1 38,1 5 16,-5 0 0,0 0-1,9 3-24,-5 1-5,-4-4-1,0 0 0,0 0 27,9-1 6,-5-3 1,1 4 0,-5-4-31,13-4-5,-13 0-2,14 0 0,-6-1 39,1-3 7,5 0 1,-6-4 1,1-4-16,5 0-3,-5 0-1,4 1 0,-4-9-1,13 4-8,-13-4 12,13 0-4,-4-4 9,0 1 2,-1-1 0,-3-4 0,3 4-19,6 0-16,-10-3 4,9 3 0,-8-4 12,3 4-11,-3 1 11,3 3-10,10 4 10,-9 0 0,-5 0 0,5 4 0,-5 4 12,5 0 4,-5 0 0,1 4 1,-1 0-65,0 0-12,-8 0-4,12 4 0,-3-4 82,-5 4 16,-5 0 3,9-1 1,-8 1-38,8 0 0,-13-8-9,9 8 9,-9-8-16,0 0 5,5 8 1,-5-8 0,0 0 10,0 0-12,0 0 12,0 0-12,0 0 12,0 0 0,0 0 0,-14 0 0,14 4 0,-13-4 0,4 4 0,-4-4 0,-1 0 0,1 0 11,0 4-3,-1 0 0,-3 0-8,3 0 12,1 0-12,-5 7 12,5-3-12,4 4 0,-4-4-12,4 4 12,-5 0 0,10 0 0,-9-1 0,13 1 0,0 0-26,0 0 2,0 0 1,0-4 0,13 4 70,-9-5 13,10-3 4,-1 4 0,-4 0-52,9-4-12,0-4 0,-1 0 0,-3 0 0,3 0 12,10-4-3,-9-4-1,8 0 0,-8 1 0,0-5 0,9 0 0,-10-4-8,10 0 0,-9 0 9,-5-3-9,5-1 0,9 0 8,-10 1-8,-3-1 0,12 4 0,-4-4 0,-8 4 0,-1 5 0,5-1 0,-5 4-8,1 0 8,-1 4-8,-9 4 8,10-4 0,-1 4 0,-9 0-8,10 4 8,-5 0-12,-1 4 12,1 0-12,-4 0 12,4 4-12,-5-5 12,-4 1-12,5 0 12,8 0 0,-13 0 0,0-8 0,9 8 13,-9-8 5,4 12 1,-4-12 0,0 0-31,0 0-5,0 0-2,0 0 0,0 0 19,0 0 0,0 0 0,0 0 0,0 0 16,0 0 1,0 0 0,0 0 0,0 0-17,0-8-11,-4 0 2,-5-4 0,9 4 21,-13 0 5,8 0 1,-8 4 0,-1 1-5,6-1-1,-15 0 0,10 4 0,-5 0-12,5 4 9,-5 0-9,5-1 8,-5 5-8,5 4 0,-5-4 0,5 4 0,-1 0 0,5 0 0,1 3 0,8-3 0,-5 0 0,5 4 0,5-4 0,-5 0 0,8-1 0,1 1 8,5-4 0,-1 0 0,5 0 4,-5-4 1,5 4 0,-5-8 0,5 4-1,-5-4-1,5-4 0,-5 4 0,1-8-11,3 0 12,-3-4-12,-1 4 12,0-4-12,-8 1 12,8-5-12,-4 0 12,-4 0-12,-1 0 0,-4 1 9,0-1-9,0 4 9,-4 0-9,-1-4 12,-4 5-12,5 3 0,-5 0 0,-4 0 0,8 4 0,-8 0-18,-1 4-10,6 4-3,-1 0 0,-5 0 43,10 0 9,-9 4 2,8 0 0,-4 3-31,5-3-7,-5 0-1,9 4 0,0-4-18,0-8-4,0 12-1,13-4 0,-13 3 1,14-7 0,-10 0 0,9-4 0,1 4 7,3-4 2,-3 0 0,-1-4 0,5 0 13,4-3 4,-4-5 0,0 4 0,-1-8 12,-3 4-9,-1-4 9,0 5-8,-8-9 20,8 4 5,0 4 1,-8-4 0,8 5 6,-4-1 0,0 4 1,0 0 0,-5 4-13,-4 4-4,0 0 0,0 0 0,0 0-8,0 0 0,0 8 0,14 4-11,-14 0 11,0 3 0,0 1 8,0 0-8,-5 4 0,-4-5-15,9 1 3,0 0 0,0-4 12,0 4 0,0-5 0,0-3 0,0 4 8,0-12-8,0 0 12,0 0-12,0 0 24,0 0-1,0 0-1,0 0 0,0 0-22,0-8 0,14 0 0,-10-7 8,9 3 0,-13-8 0,14 0 0,-5 5 0,-1-5 0,1 0 1,5 0 0,-5 5 0,4-5 6,0 8 1,5 0 0,-5 8 0,1-4-16,-10 4 0,9 0 0,10 4 0,-15 0 0,6 0 0,-1 0-11,-8 4 11,8 4-14,0 0 5,-4 0 1,0 4 0,0 0 8,-5 0-8,-4 3 8,9 1-8,-4 4 8,-5-4 0,0 3 0,0-3 0,0 0 0,0-4 0,0 0 0,0-4 0,0 3 9,0-11-9,0 0 12,0 0-12,0 0 16,0 0-4,0 0-1,0 0 0,0 0 8,0-8 1,13-3 1,-9-1 0,10 0-3,-5-4-1,-1-4 0,6 5 0,-5-5-17,0 4 0,4-4 0,5 5 0,-5-1 0,0 4 0,5 0-8,4 4 8,-13 0-24,4 4 2,1 0 0,-1 4 0,5 0 22,-9 4 0,-5 0 0,1 4 0,8 0 0,-13 4 0,9-4 0,-5 4 0,-4 3 0,0 1 0,9 0 0,-9-4 0,0 0 0,5 0 0,-5-1 0,0 1 0,0-12 0,0 8 0,0-8 0,0 0 0,4 12 8,-4-12 10,0 0 2,0 0 0,13 0-20,1 0 0,-10 0 0,9-4 0,-4-4 10,-4 0-2,8 0 0,0 0 0,-8-3-8,8 3 0,-8 0-10,8 0 10,-4 0 0,-5 0 0,5 0 0,-4 4 10,-1 0-10,-4 4-12,13-4 2,-13 4 1,9-4-7,-9 4-2,5 0 0,-5 0 0,0 0-2,4 4 0,-4-4 0,0 0 0,0 0 10,13 0 2,-13 0 0,0 0 0,0 0 8,14 0 0,-14 0 0,0 0 0,9 0 0,-9 0 0,4-4 0,-4 4 0,0 0 0,13 0 0,-8-3 0,-5 3 0,0 0 0,0 0 0,0 0 0,9-4-8,-9 4-2,0 0 0,0 0 0,0 0 0,0 0-11,0 0-3,0 0 0,4-8 0,-4 8 13,0 0 3,0 0 0,0 0 0,0 0-39,0 0-7,0 0-2,0 0 0,0 0-6,0 0-2,0 0 0,0 0 0,0 0-4,0 0-2,0 0 0</inkml:trace>
          <inkml:trace contextRef="#ctx0" brushRef="#br0" timeOffset="25857.8913">30822-720 230,'0'0'20,"0"0"-20,0 0 0,0 0 0,0 0 186,0 0 33,-5-8 6,5 0 2,-4 4-131,-5 0-25,4-4-6,5 8-1,-9 0-23,-4-4-5,9 0 0,-10 4-1,14 0 8,-17 0 1,3 4 1,10 0 0,-5 4-9,-4-4-3,8 4 0,-8 0 0,8 3-17,-3 1-3,3 0-1,5 4 0,0 0 20,0 0 3,0-1 1,18 1 0,-5 0-7,5 0-1,-5-4 0,5-1 0,9 1-28,-1 0 0,-3-8 0,8 4 0,-5-4-26,1 0-11</inkml:trace>
        </inkml:traceGroup>
      </inkml:traceGroup>
      <inkml:traceGroup>
        <inkml:annotationXML>
          <emma:emma xmlns:emma="http://www.w3.org/2003/04/emma" version="1.0">
            <emma:interpretation id="{1B7F42CB-A679-4E78-B0ED-EF81DDD5F703}" emma:medium="tactile" emma:mode="ink">
              <msink:context xmlns:msink="http://schemas.microsoft.com/ink/2010/main" type="line" rotatedBoundingBox="2105,17105 33210,16489 33235,17770 2131,18387"/>
            </emma:interpretation>
          </emma:emma>
        </inkml:annotationXML>
        <inkml:traceGroup>
          <inkml:annotationXML>
            <emma:emma xmlns:emma="http://www.w3.org/2003/04/emma" version="1.0">
              <emma:interpretation id="{EDFEB818-ADC9-4A6A-A4CF-4F00A8428099}" emma:medium="tactile" emma:mode="ink">
                <msink:context xmlns:msink="http://schemas.microsoft.com/ink/2010/main" type="inkWord" rotatedBoundingBox="2109,17285 6607,17196 6620,17879 2122,17968"/>
              </emma:interpretation>
              <emma:one-of disjunction-type="recognition" id="oneOf8">
                <emma:interpretation id="interp40" emma:lang="en-IN" emma:confidence="0">
                  <emma:literal>customers</emma:literal>
                </emma:interpretation>
                <emma:interpretation id="interp41" emma:lang="en-IN" emma:confidence="0">
                  <emma:literal>customer</emma:literal>
                </emma:interpretation>
                <emma:interpretation id="interp42" emma:lang="en-IN" emma:confidence="0">
                  <emma:literal>sustainer</emma:literal>
                </emma:interpretation>
                <emma:interpretation id="interp43" emma:lang="en-IN" emma:confidence="0">
                  <emma:literal>instances</emma:literal>
                </emma:interpretation>
                <emma:interpretation id="interp44" emma:lang="en-IN" emma:confidence="0">
                  <emma:literal>sustainers</emma:literal>
                </emma:interpretation>
              </emma:one-of>
            </emma:emma>
          </inkml:annotationXML>
          <inkml:trace contextRef="#ctx0" brushRef="#br0" timeOffset="34590.4596">-120 1542 230,'0'0'20,"0"0"-20,0 0 0,-4 4 0,-5-4 140,9 0 24,-4 7 5,4-7 1,-9 4-78,9-4-15,-5 8-3,5-8-1,-4 8-34,4-8-7,0 0-2,0 0 0,0 0 13,0 0 2,0 0 1,0 0 0,0 0 3,0 0 1,0 0 0,0 0 0,0 0-14,9 0-2,4-8-1,0 4 0,1-11 7,-1 7 0,0-8 1,5 0 0,0-4-22,0 1-5,-1-9-1,1 8 0,0-3-2,4 3-1,0 0 0,-4-4 0,0 13-10,0-9 0,-1 4 0,-3 4 8,-10 0-8,9 0 0,5 5 0,0-5 0,-5 8 0,-4-4 0,0 8 0,0 0 0,0 0 0,-9 0 0,0 0-12,13 8 12,-4 0-12,-9-8 12,0 0-12,9 8 12,-5 3 0,-4-11 0,0 0 0,0 0 0,0 12 0,0-12-11,0 8 11,-9 4-12,1-8 4,-1 0 0,-5 4 0,10-4 0,-5 0 8,-4 0 0,4 4 0,-4-5 0,-1 5 0,1 0 0,-5-4 0,5 4 0,-5 4 0,5 0 0,-1 0 0,1-1 0,0 9 0,4-4-10,0 0 10,0 0 0,0-5 0,5 9 0,4-4 0,0-4 0,4 4 0,1-5 0,-1 1 0,5 0 0,4-4 0,5 0 0,0-4 0,0 0 0,4 0 0,-4-4 9,-1 0-9,6-8 12,3 4-4,1-4 0,-1-4 0,1 0 0,-5-3 0,5-5-8,0 4 12,-10-8-4,6 5-8,-1-1 8,-9-8-8,5 8 8,-5 5-8,5-5 0,-5 0 0,-4 0 0,0 9 0,0-1 0,-5 4 8,5 0-8,-4-4 0,-5 12 0,0 0 0,0 0 0,0 0 0,0 0 0,0 0 0,0 0 0,0 0 0,9 16 0,-5-4-11,0 0 11,1 7 0,-1-7-8,-4 4 8,5 4 0,-5-1 0,0 1 0,4-8 0,-4 4 0,5 4 0,-1-9 0,-4 1 0,5 0 0,-1 0 0,-4-12 0,4 8 0,-4-8 0,0 0 0,9 4 0,5-4 0,-14 0 8,9-4-8,-5 0 0,5-4 0,0 0 8,0 0-8,-5-8 0,5 12 8,-5-11-8,1 11 0,4-12 0,-9 8-10,4-4 10,1 4 0,-1-4 9,-4 5 1,4-1 0,-4 8-10,0 0 0,5-8 0,-5 0 0,0 8 0,0 0 0,0 0 0,0 0 0,4-8 0,-4 8 0,0 0 0,0 0 0,9-4 0,-9 4 0,0 0-9,0 0 9,0 0 0,0 0 0,0 0 0,0 0 0,0 0 0,0 0-8,9 0 8,-9 0 0,0 0 0,0 0 0,5-4 0,-5 4 0,0 0 0,0 0 0,0 0 0,0 0 0,8-4 0,-8 4 0,0 0 0,0 0 0,5-8 0,-5 8 0,0 0 0,4-8 0,1 8 0,-5 0 0,0 0 0,4-8 0,-4 8 0,0-3 0,0 3 0,0 0 0,0 0 0,5-8 0,4 8 0,-1 0 0,-8 0 0,0 0 0,0 0 0,0 0 0,9-4 0,-4 0 0,-5 4 0,0 0 0,0 0 0,0 0 0,4-4 0,-4 4 0,0 0 0,0 0 0,0 0 0,0 0 0,0 0 0,9-8 0,-4 4 0,-5 4 0,0 0 0,0 0 0,0 0 0,4-4 0,0-8 0,-4 12 0,0 0 0,0 0 0,5-4 0,-5 4 0,0-8 0,0 8 0,0 0 0,4-8 0,1 4-8,-5 4 8,0 0 0,0 0 0,0 0 11,0-7-11,-5-1 28,5 8-2,0 0 0,0 0 0,0 0-18,0 0-8,0 0 8,0 0-8,-9 4 15,1 0-3,-1 3 0,0-3 0,4 12-12,-4-4 0,9 0 0,-4 8 0,0-5 0,4 1 0,-5 0 0,1-4-10,4 4 10,4-5 0,1 9 0,-1-4 0,-4-4 0,4 0 0,-4 0 0,5 3 0,4-3 0,0-4 0,-9-8 0,9 8 0,-1 0 0,6-4 9,-5 4-9,4-4 0,0-4 11,-4 0-11,-9 0 10,13-4-10,5-4 0,-4 0 0,3-4 0,1 4 0,-9-4 0,9 4 0,-5-3 0,5-1-10,0-4 10,-5 4 0,5-4 0,-5 4 0,5 1 0,-1-5 0,-3 4 0,4 4 0,-5 0 0,0 4-8,1-4 8,-1 4 0,-4 0 0,-9 4-8,0 0 8,0 0 0,0 0-8,9 0 8,-9 0-8,13 4 8,-13-4-8,4 4 8,5 16-8,-4-12 8,-1 4 0,1 0 0,-5 0 0,0-1 8,0 1-8,0 0-16,0-4 4,-5 8 0,1-4-12,4-5-2,-5-3-1,-4 4 0,5-8 8,-5 4 2,0 0 0,0-4 0,0-4 17,1 0 0,-6 4 0,5 0 0,0-8 0,1 8 0,-1 0 0,9 0 0,0 0 0,0 0 9,0 0-9,0 0 8,0 0-8,0 0 8,0 0-8,0 0 8,0 0-8,0 0 8,13 0-8,0 0 8,1 0 3,3 0 0,1 0 0,4 0 0,1-7-11,-1 3 0,0 4 0,-4-8 8,4 0-8,0-4 0,0 0 0,-4-4 0,4 1 0,-4-1 8,0-8-8,0 0 8,-1-3 48,1-5 10,-9-3 2,0-5 0,-5 5-100,-4-1-20,9-3-4,-9-1-1,-4 9 57,4 3 0,4 0 0,-4 9 0,0-1 0,-4 4 0,8 4 0,-4 12 0,0 0 17,0 0-1,0 0 0,-4 16 0,-5 0-16,0 11 0,-4 1-11,-1 0 11,1 11-12,4-3 12,-4 3-12,4 1 12,-4-1 0,8-3 0,10-1 0,-5 1 0,4-5 0,5-3 0,4-4 0,5-5 0,0-3 16,0-4-4,-1-4 0,6 0 0,8-4-46,-5-4-10,28-12-1,-14 4-1</inkml:trace>
          <inkml:trace contextRef="#ctx0" brushRef="#br0" timeOffset="34730.0302">1564 1135 633,'-18'-8'28,"9"8"6,0 0-34,-4 0 0,4 0 0,-5 8 0,10-8 194,4 0 32,0 0 6,0 0 2,0 0-162,0 0-33,0 0-7,9 8 0,9-4-8,-1-4 0,6 8-1,-1-4 0,9 0-23,0 0-15</inkml:trace>
          <inkml:trace contextRef="#ctx0" brushRef="#br0" timeOffset="36635.2226">1799 1478 403,'0'0'36,"-5"8"-36,5 4 0,-4-4 0,0 4 68,4-12 8,0 0 0,0 0 1,0 0 59,0 0 11,0 0 2,0 0 1,4-8-34,5 0-6,-5 0-2,5-8 0,5 5-48,-1-1-11,0-4-1,1 4-1,3-4-30,-3 1-5,-1-5-2,5 4 0,-5 4-10,5-4 0,-5-3 0,5-1 8,-5 12-8,5-4 0,-5-8 0,1 13 8,-6-1-8,6 0 0,-1 0 0,0 0 0,-8 4 0,4 0-11,4 8 11,0-4-8,-13 0 8,14 4 0,-1 0 0,0 4 0,1-4 0,-5 4 0,-1 0 0,6-1-8,-5 1 8,0 0 0,-1-4 0,1 4-8,-9-8 8,0 0 0,0 0 0,0 0 0,0 0 0,0 0 0,0 0 0,0 0 0,0 0 0,0 0 0,0 0 8,-9-8-8,-4 8 12,0 0-1,-5-4-1,0 0 0,5 0 2,0-4 0,-5 8 0,0 0 0,5 0-1,-5 8 0,5-4 0,-5 0 0,0 0-11,5 8 12,0-4-12,-1 12 12,5-12-12,0 3 0,5 5 0,4-4 0,-4 4 0,4 0 0,0-1 0,4-3 8,9 0-8,-4-4 0,5 12 0,-1-12 8,5-1 8,4-3 2,-4 4 0,4 0 0,0-4-8,5-4-2,-5 0 0,0-4 0,0 0-8,-4 0 0,0-8 0,0 5 0,-10-5 8,1-4 0,-4 4 0,4 0 0,-5-4 4,1 5 0,-5-1 0,-5 0 0,5 0 17,-9 0 4,0-4 1,0 5 0,1-1-6,-6 4-2,-4-4 0,5 4 0,-5 4-18,5 0-8,0 0 0,-5 4 8,5 4-8,-1 0 0,1 0 0,0-4 0,4 0 0,0 8 0,4 4 0,1-4 0,4-8-11,0 12 11,4 3-8,1-3 8,4 0 0,0 0 0,0 0 0,4-4-8,5 4-1,-1-9 0,6 5 0,-1-8 0,-4 4-12,-1-4-3,1 0 0,0-4 0,0-4 11,-5 8 1,5-7 1,-5-1 0,-4-8 11,4 4 0,1-4 0,-6 4 8,-3-3-8,4 7 0,-5-8 0,-4 0 8,5 12-8,-1-4 0,-4-4 0,0 5 8,0 7-8,0 0 11,0 0-11,0 0 12,0 0-12,0 0 0,-4 7 0,-1-3 0,1 8 12,4-4-2,-5 4-1,1-4 0,4 8-9,0-4 0,0-1 0,0 9 8,0-4-24,4 0-4,1-1-2,-1-3 0,1 4 0,-1-4 0,5-4 0,-9-8 0,0 0-1,9 8 0,-9-8 0,0 0 0,0 0 23,13 0 0,-13 0 0,9-8 0,0 0 0,4-4 0,-8 0 0,4-4 0,-1 9 0,1-5 0,-4-4 0,4 4 0,-5 0 0,5 0 0,0-3 0,0 3 0,0 4 12,-5 0-4,-4 8 0,9-12 0,-9 12-8,9 0 8,-9 0-8,13 0 8,-4 8-8,4 0 0,-13-8 0,9 4-11,-4 12 11,-1-4 0,1-1 0,-1 5 0,0-4 0,5 4 0,-4-4 0,-5-1 0,4 1 0,-4-4 0,0-8 0,5 12 0,-5-12 8,4 8-8,-4-8 8,0 0-8,0 0 0,0 0 9,0 0-9,13 0 0,-4-4 13,0-4-4,5 0-1,-6-4 0,1 1-8,5-1 10,3-4-10,-3 0 10,-1 8-10,0-4 12,10-7-12,-1-1 12,0 8-12,0 4 0,-13-4 0,13 0-11,-4 5 11,-5-1 0,-13 8 0,5 0 0,13 0 0,-5 0-8,-4 4 8,-9-4-8,0 0 8,4 11-8,5 1 8,-4 0-8,-10 8 8,5-8-8,9-4 8,-5 7-8,-4-3 8,0 4 0,0-4 0,5 0 0,4 0 0,0-5 0,-9 9 0,4-12 0,9 4 0,-4 0 0,-9-8 0,14 4 0,3-4 0,1 0 0,-18 0 8,0 0-8,0 0 0,18-4 0,4-4 0,0 0 0,-8 0 0,3-4 0,-3 5 0,3-5 0,6 0 0,-6 0 0,-3-4 0,-1 0 8,9 5-8,-8-9 0,-1 12 0,0-4 0,-4 0 0,0 0 0,0 1 0,-5-1 0,-8 0 0,8 4 0,-4 0 0,0 0 8,-4 0 0,4 8 1,0 0 0,0 0 0,-9-4-9,0 0 10,0-3-10,0 7 10,9 0-10,-13 7 0,0 5 0,-1-4 0,6 4 0,-6-4 0,1 8 0,4-4 0,0-1 0,0 9 0,5-8-9,-1 4 9,-4-4 0,9 7 0,5-7 0,-1 4 0,1-4 0,-1 0 0,5 0 0,0-1 0,9-3 0,-5-4 0,0-4 0,5 8 0,4-8 0,1 0 0,-6-8 0,6 8 9,-1-4-9,4-4 8,1-3-8,-5 3 8,-4-4 9,0-4 2,4 4 0,-4-4 0,-9-3-19,4 7 0,9-8 0,-4 0 0,0 1 0,-5-1 0,0 0 0,1 0 0,-5 5 0,-5-5 0,0 8 0,1 0 0,4-4-11,-9 8-5,-9 1-2,0-1 0,0 4 29,0 0 5,-4 4 2,-5 0 0,-4-4-18,4 8 0,18-4 0,0 0 0,-13 8-9,4 0-6,9-8-1,0 7 0,4 1 26,1 8 5,-5-4 1,4 0 0,14-4-29,-5 4-6,-4-1-1,9-3 0,4 0 32,0 0 7,1 4 1,-1-4 0,-9-4-39,5 0-7,4 4-2,-9-4 0,1 3 7,-5-3 1,4-4 0,-4 0 0,-9 0 20,0 0-11,0 0 11,0 0-8,0 0 8,0 16-8,-5-4 8,5-4-8,0-8 8,-4 4 0,0 8 0,-5-4 0,4 3 0,1-3 0,4 8 0,0-4 0,0 0 0,0 0 0,4-4 0,5-1 0,-4 5 0,-5-12 0,8 8 0,6-8 0,4 8 0,-5-4 0,0-4 0,5 0 0,0-4 0,-1-4 0,-3 0 0,-1-4 0,5 5 0,0-5 0,-1-4 0,-3 4 0,-5-8 0,4 9 0,5-1 0,-5-4 0,0-4 0,1 8 0,-1 0 8,-4 1-8,0-1 0,0 4 0,4 0 0,5 4 0,-1 0 0,-8 4 0,-9 0 0,0 0-8,23 4 8,-10 8 0,-9 4 0,1-4 0,-5-12 0,0 15-8,4-3 8,-8 8-8,-10-4 8,6 3 0,12-3 8,-4 0-8,-13 0 0,4-4 0,4-4 0,5 3 0,-9-3 11,1-4-3,-6 4 0,14-8 0,0 0-8,0 0 0,-17 0 0,8 0-616,0-8-124</inkml:trace>
        </inkml:traceGroup>
        <inkml:traceGroup>
          <inkml:annotationXML>
            <emma:emma xmlns:emma="http://www.w3.org/2003/04/emma" version="1.0">
              <emma:interpretation id="{920D38B9-6EC6-4D56-9246-EAC91F9AC2B8}" emma:medium="tactile" emma:mode="ink">
                <msink:context xmlns:msink="http://schemas.microsoft.com/ink/2010/main" type="inkWord" rotatedBoundingBox="7458,17176 9455,17137 9469,17838 7472,17877"/>
              </emma:interpretation>
              <emma:one-of disjunction-type="recognition" id="oneOf9">
                <emma:interpretation id="interp45" emma:lang="en-IN" emma:confidence="0">
                  <emma:literal>have</emma:literal>
                </emma:interpretation>
                <emma:interpretation id="interp46" emma:lang="en-IN" emma:confidence="0">
                  <emma:literal>hove</emma:literal>
                </emma:interpretation>
                <emma:interpretation id="interp47" emma:lang="en-IN" emma:confidence="0">
                  <emma:literal>hare</emma:literal>
                </emma:interpretation>
                <emma:interpretation id="interp48" emma:lang="en-IN" emma:confidence="0">
                  <emma:literal>brave</emma:literal>
                </emma:interpretation>
                <emma:interpretation id="interp49" emma:lang="en-IN" emma:confidence="0">
                  <emma:literal>hive</emma:literal>
                </emma:interpretation>
              </emma:one-of>
            </emma:emma>
          </inkml:annotationXML>
          <inkml:trace contextRef="#ctx0" brushRef="#br0" timeOffset="38528.8002">5192 1340 403,'0'0'17,"0"0"5,0 0-22,0 0 0,0 0 0,0 0 0,0 0 170,4 8 30,-4-8 5,14 4 2,-5-4-99,-1 0-19,6 0-4,4-4-1,-5-4-21,5 0-5,-1 0-1,1-3 0,4-1-14,-4 0-3,0-8-1,0 0 0,-1 1-31,1-5-8,0 0 0,-5-3 0,1-1 12,-6 0-1,1-3-1,0 3 0,-4-3 2,-5 3 0,-5 0 0,1-3 0,4 7-3,-9 0 0,0 5 0,-4-1 0,-1 12 19,5 4 3,-4-4 1,0 8 0,0 12-32,-1-4 0,1 12 0,0 7 0,-1 1-16,1 4-10,4 3-2,-4 5 0,8-1 28,-4 4-10,5 5 10,4 3 0,-5-7 0,5 3 0,0-4 0,5-3 0,-5-13 0,4 9-8,5-12 8,-4-5 0,4 1 0,-5-8 9,-4-12-1,9 8 0,-9-8 13,9-4 3,4-8 0,0 0 0,1-4-24,-1-3 0,0-5 0,1 0 0,-1-3 10,0 7-2,1-8-8,-1 9 12,0-5-12,1 0 0,-1 8 0,-4 5 0,4 3 0,-4-4 0,0 8 0,0 4 0,0 0 0,0 8-10,-9-8 2,8 12 0,1 0 8,0 3 0,-4-3 0,-5 8 0,9-8-15,-5 7-4,0 1-1,1 0 0,-5-4 12,4 3 8,1-3-12,4-4 12,-9 0-17,4 8 3,1-12 1,3-1 0,-8-7 13,14 4 0,-14-4-10,18 0 10,-1-4 0,5-3 0,-4-1-9,-4 0 9,8-4 0,-4 0 0,4-4 0,-4 1 0,-1-5 0,5 0 0,1-4 0,-6 5 0,6-1 0,-6 0 0,1 0 8,0 5-8,4-5 0,-4 8 0,0 0 0,-5 0 0,5 4 0,-5 1 0,0 3-8,1 0 8,4 4-10,-5 4 10,0-4-8,-4 4 8,-9-4 0,13 7 0,1 5 0,-5-4-8,-1-4 8,1 4 0,0 4 0,-9-12 0,0 0-9,5 12 9,-5 0-10,0-12 10,0 0-13,0 0 3,-5 7 1,-4-3 0,0 8 9,1-4 0,-6-8 0,1 0-8,0 0 8,-5 0 0,0 0 0,0 0 8,-4 0-8,4 8-10,-4-4 10,0 4-13,4-8 13,0 8 0,1 4 12,3-4-12,1-1 8,0 5-8,-1-4 0,5 4 0,5 0 0,0 0 0,-5-4 0,9-1 0,0 9 0,4-12 0,5 8 0,-5-4 0,10-8 10,-1 8-2,0 0 0,1-4 0,4-8-8,-5 0 0,5 0 0,-1-4 0,6 4 0,-6-4 8,-3-8-8,3 4 8,-3 5-8,-1-5 0,-4-4 0,4 4 0,-4 0 0,-4 0 0,-1-3 0,0 3 0,-4 0 16,0 4-1,-4 0-1,4 0 0,-4 4-1,4 4 0,0 0 0,0 0 0,0 0-13,-5 4 0,-4 4 0,5 4 0,-1 4 0,5-4 0,5-1-8,-5 5 8,4 4 0,5-4-10,-4-4 10,3-1-8,1 5 8,5-4 0,-1 0 8,-4-4-8,4-4 11,1 0-3,3 0 0,-3-8 0,-5 0-8,4 0 0,5-4 0,-5 0 0,5-4 13,-5 0 7,0-7 2,1 3 0,-1 0-22,0 0 0,-4 0 0,4 1 0,-4-1 0,0-4 0,0 0 0,0 9 0,0-5 0,0 4 0,-5 8 0,-4 4 0,0 0 0,0 0 0,0 0 0,0 0 0,0 0 0,5 8 0,4 4 0,-5 4 0,5-1-21,-5 5-9,-4 0-2,5 0 0,4-1 32,-5-3 13,1 4-1,3-4 0,1-1-12,0-3-16,0 8 3,0-12 1,4 4 35,-4-4 7,4-4 2,1-4 0,-5-4-32,4 4 0,0 0 0,1-8 0,-1 0 0,0-4 0,1 0-13,-6-4 4,1-3 9,0 3 9,0-4-1,0 4-8,-5-3 13,1-1-4,-5 0-1,0 0 0,0 1-8,0 3 0,-5 0 0,1 0 0,-5 8 0,5 0 0,-1-3 0,5 11 0,-9 0 0,0 0 0,1 0 0,8 0-11,-5 7 11,1-3-8,-1 8 8,1 0-8,4 0 8,4 0 0,1 0 0,-1-1 0,5 1 0,0 0 0,4 0 0,1-4-8,3 0 8,1-4 14,4 4-3,-4-8-1,4 0-10,0 0-14,1 0 3,-1 0 1,-4-4 10,-1-4 0,10 0 0,-9-4 0,0 4 0,-1-12 0,-3 5 0,-1-5-8,0 4 16,-4 0 3,-4-3 1,-5 7 0,0 0-12,0-4 0,-5 12-12,-4-4 12,5 0-9,-9 0 9,-1 8 0,1 0 0,0 0-10,4 8 10,-5 0-8,6 4 8,-1 8-8,0-4 8,0-1-8,0 9 8,9 0 0,-4-8 0,4 3 0,0-7 0,4 8 0,0-8 8,5 4 0,5-5 0,-5-3-8,4 0-8,9 0 8,0 0-12,0-8-8,1 4-1,3-4-1,5 0 0</inkml:trace>
        </inkml:traceGroup>
        <inkml:traceGroup>
          <inkml:annotationXML>
            <emma:emma xmlns:emma="http://www.w3.org/2003/04/emma" version="1.0">
              <emma:interpretation id="{EEAC9D89-92E2-40EF-8D46-A7D4C1E767D9}" emma:medium="tactile" emma:mode="ink">
                <msink:context xmlns:msink="http://schemas.microsoft.com/ink/2010/main" type="inkWord" rotatedBoundingBox="10524,17193 11096,17182 11107,17747 10536,17758">
                  <msink:destinationLink direction="with" ref="{26339597-CBE4-4BFB-8AD6-EC36E702DEDD}"/>
                </msink:context>
              </emma:interpretation>
              <emma:one-of disjunction-type="recognition" id="oneOf10">
                <emma:interpretation id="interp50" emma:lang="en-IN" emma:confidence="0">
                  <emma:literal>O</emma:literal>
                </emma:interpretation>
                <emma:interpretation id="interp51" emma:lang="en-IN" emma:confidence="0">
                  <emma:literal>o</emma:literal>
                </emma:interpretation>
                <emma:interpretation id="interp52" emma:lang="en-IN" emma:confidence="0">
                  <emma:literal>0</emma:literal>
                </emma:interpretation>
                <emma:interpretation id="interp53" emma:lang="en-IN" emma:confidence="0">
                  <emma:literal>1</emma:literal>
                </emma:interpretation>
                <emma:interpretation id="interp54" emma:lang="en-IN" emma:confidence="0">
                  <emma:literal>a</emma:literal>
                </emma:interpretation>
              </emma:one-of>
            </emma:emma>
          </inkml:annotationXML>
          <inkml:trace contextRef="#ctx0" brushRef="#br0" timeOffset="39145.7551">8709 969 576,'0'-8'51,"0"0"-41,0 0-10,0 1 0,0-1 160,-4 0 29,-1 0 7,-4-4 0,1 8-84,-6-4-18,-3 0-3,-1 0-1,-4 8-24,-5 0-5,0 8-1,-4 0 0,0 4-31,0 4-6,0 4-2,0 3 0,0-3-8,0 16-1,8-5-1,1 1 0,4 3-11,5-3 8,4 7-8,9-7 8,0-1-8,9 1 0,0-8 0,9-5 0,4 1 11,5-4 0,4-4 0,4 0 0,10-8 15,-5 0 3,4 0 1,0-8 0,-4-8-8,-4 0-2,-1-4 0,-3-4 0,-1-3-8,-5-5-3,-8-4 0,-5-3 0,1-1 8,-14 1 2,0-5 0,-9 5 0,-4-5 22,-5 5 5,0 3 1,-4 1 0,-5 3-31,-4 8-7,0 1-1,0 3 0,0 4-8,0 8 0,4 4-10,0 4 10,1 4-24,8 4 0,5 7 1,8 1-690,1 4-139</inkml:trace>
        </inkml:traceGroup>
        <inkml:traceGroup>
          <inkml:annotationXML>
            <emma:emma xmlns:emma="http://www.w3.org/2003/04/emma" version="1.0">
              <emma:interpretation id="{4907F46A-8584-42D4-AA9F-D140F1B4DF49}" emma:medium="tactile" emma:mode="ink">
                <msink:context xmlns:msink="http://schemas.microsoft.com/ink/2010/main" type="inkWord" rotatedBoundingBox="11575,17069 14821,17005 14842,18071 11596,18135">
                  <msink:destinationLink direction="with" ref="{26339597-CBE4-4BFB-8AD6-EC36E702DEDD}"/>
                </msink:context>
              </emma:interpretation>
              <emma:one-of disjunction-type="recognition" id="oneOf11">
                <emma:interpretation id="interp55" emma:lang="en-IN" emma:confidence="0">
                  <emma:literal>surplus.</emma:literal>
                </emma:interpretation>
                <emma:interpretation id="interp56" emma:lang="en-IN" emma:confidence="0">
                  <emma:literal>surplus</emma:literal>
                </emma:interpretation>
                <emma:interpretation id="interp57" emma:lang="en-IN" emma:confidence="0">
                  <emma:literal>surplus,</emma:literal>
                </emma:interpretation>
                <emma:interpretation id="interp58" emma:lang="en-IN" emma:confidence="0">
                  <emma:literal>seraphs.</emma:literal>
                </emma:interpretation>
                <emma:interpretation id="interp59" emma:lang="en-IN" emma:confidence="0">
                  <emma:literal>seraphs</emma:literal>
                </emma:interpretation>
              </emma:one-of>
            </emma:emma>
          </inkml:annotationXML>
          <inkml:trace contextRef="#ctx0" brushRef="#br0" timeOffset="49898.3933">9313 1427 403,'0'0'36,"0"0"-36,0 0 0,0 0 0,0 0 113,0 0 16,0 0 3,0 0 1,0 0-22,0 0-5,0 0-1,0 0 0,0 0-34,0 0-7,0 0-2,9-8 0,0 4-3,0-4-1,4-3 0,-4-1 0,0-4-14,4 0-2,1-4-1,-1 1 0,-4-1-5,4 0-2,5-4 0,-5 5 0,1-1-5,-1 0-1,0-3 0,-4 11 0,4-4-10,-4 4-2,-4 0-1,4 0 0,0 4-15,-1 5 11,-3-1-11,4 4 10,0 0-10,-1 7 0,1-3-12,0 4 12,0 8 0,-4-4 0,8 8 0,-4-8 0,-5 11 0,5-3 0,0 4 0,4-5 0,-8 9 0,-5-8 0,4-8 0,-4 7-11,5 1-3,-5-4-1,-5-4 0,1 4 0,-1-5-4,-4 1-1,1-12 0,-6 8 0,5-8 8,-4 0 2,0 0 0,-1 0 0,1-8 10,0 8 0,-5 0 0,5 0 0,4 0 0,-5-4-15,6 4 3,-1 0 0,0 0 12,9 0 10,0 0-2,0 0 0,0 0-8,0 0 0,0 0 0,0 0 0,0 0 0,13 4 0,0 4-9,1-4 9,8-4 0,-4 0 0,4 0 0,0 0 0,0-4 0,5-4 0,-5 8-12,0 0 12,5-8 0,-5 4 9,0-4 1,1-3 0,-6-1 10,6 0 1,-6 0 1,1 0 0,-5-4-22,-4 5-12,0-9 2,0 8 0,-4-4 19,-1 0 4,0 5 1,-4 3 0,-4-4 5,0 8 1,4-4 0,0 8 0,-5-4-7,5 4-1,-9 4 0,0 0 0,5 4-12,-5 0 0,5 0-12,-1 4 12,1 3-12,4-3 12,0-12-12,0 16 12,0-4 0,4 0 0,5 3 0,0-3 0,4-4 0,-4 0 0,4 0 0,1-4 0,4 0 0,-5-4 0,0 0 0,5 0 0,-5-4 9,1 0-9,-1-4 8,0 0-8,1 0 0,-6-4 8,1-3-8,0-5 0,0 12 8,0-4-8,-5-8 0,-4 5 8,5-1-8,-5 4 0,4 4 0,-4 0 8,-4 0-8,4 8-11,0 0 3,0 0 0,0 0 8,0 0 0,0 0 10,-5 8-10,1 4 0,4 0 0,0 0 0,0 0 0,0-1 0,0 5 0,4-4 0,5 0 0,-4-4 0,4 4 0,4-1 0,-4-3 0,4-8 0,0 8 0,1-4 0,4-4 0,-1 0 0,1-4 0,4-4 0,-4 8 0,4-4 0,-4-3 0,-5-9-8,1 4 8,-5 0 0,4-8 0,-9 1 0,5-1 0,-4 0 8,4 0-8,-1-3 0,-3 3 0,-5 0 8,-5 0-8,5 9 0,-4-5 0,4 4 0,-4 0 0,4 4 0,0 8 0,-14-8 0,5 4 0,-8 4 0,3 4 0,1 0 0,-5 0 0,5 4 0,4 0 0,0 4 0,5 0 0,-1-4-10,5 3 10,0-3 0,5 8-8,3-4 8,1 0 0,5-4-8,-1 0 8,5 3-8,0-7 8,-5 4-20,5-4 2,-1-4 0,1 4 0,4 0-11,-4-8-3,0 0 0,0-4 0,-1 4 19,-3-7 3,4 7 1,-10-12 0,1 12 9,0-4 0,0-8 0,-5 4-8,5 4 8,-4-3 0,-1 3 0,1 0 0,-5 8 0,0 0 0,0 0 0,4-4 0,-4 4 0,0 0 0,0 0 0,0 0-8,9 0 8,-9 0 0,9 0-9,4 4 9,-4 4 0,0-4 0,-9-4-9,9 4 9,-5 3 0,5 1 0,0-4 0,0-4 0,-9 0 0,9 8 0,0-8 0,0 0 0,-9 0 0,8 0 0,6-8 8,-5 8-8,-5-4 8,5 0-8,-5-3 0,1-1 0,4 0 8,-5 0-8,1-4 0,-1 4 0,-4 0 8,5-4-8,-5 1 0,0 3 9,-5-4 1,5-4 0,0 8 0,0-4 0,-4 12-2,4 0 0,0-12 0,0 5 0,0 7 3,0 0 0,0 0 0,-5-8 0,5 8-11,0 0 0,0 0 0,0 0 0,0 0 0,0 0 0,0 0 0,0 0 0,0 0 0,0 0 0,0 0 0,0 0 0,0 0 0,0 0 0,0 0 0,0 0 0,0 0 0,0 0 0,0 0 0,0 0 0,0 0 0,0 0 0,0 0 0,0 0 0,0 0 0,0 0 0,0 0 0,0 0 0,0 0 0,0 0 0,0 0 0,9-4 0,-9 4 0,0 0 0,0 0 0,5-8 0,-5 0 0,0 4 0,0-4 0,0 8 0,4-8 0,-4 8 0,-4-4 0,4 4 0,0 0 0,0 0 0,0-8 0,0 8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8,0 0 0,0 0 0,-5 4 0,5-4-8,-9 8 0,5 0 0,-5 8 0,4 0 0,1 3 0,0 5 0,-1 0 0,1 11 0,-5-3 0,9 7 0,-5 1 0,-4 7 12,5 1-2,4-5-1,-4 0 0,-5 1 2,4 3 0,5-7 0,0 3 0,-9-7 0,5-1 0,4-3 0,0-5 0,-4-3 11,4 0 2,-5-5 1,5-7 0,0 8-25,0-8 0,0-4 0,0-8 0,0 0 15,0 0-3,0 0 0,0 0 0,0 0 7,9-8 1,-5-8 0,5-4 0,-4 5 9,4-9 3,-1-4 0,1-7 0,0 3-20,5-3-3,-1-5-1,0 1 0,1-9-8,-1 5 0,5-4 0,-1-1 0,1 9 0,0-1 0,0 5-10,-1 3 10,6 8 0,-1 1 0,-4-1 0,-1 8 0,6-4 0,-1 17 0,-9-1-10,5 0 10,-5 4 0,5 0 0,-5 8 0,1 3 0,-10-3 0,1 4 0,-1 4 0,-4 4 0,0-5-36,-4 5 1,-1 0 0,-4 4 0,-4-5 15,4 5 2,-4-8 1,-5 0 0,9-1-19,-9 1-3,0-12-1,1 8 0,3-4 9,1-8 2,-5 8 0,1-8 0,3-8 17,1 8 12,0 0-13,4 0 5,0 0-2,9 0 0,-9 0 0,9 0 0,0 0 10,0 0 0,0 0 0,0 0 0,0 0 0,9 0 0,0-4 0,4 4 8,5 0-8,0 0 0,4 0 0,0-4 8,0 0-8,5 4 0,-1-8 0,1 4 0,0-4 0,-1 0 0,1-3 0,0-1 0,-1-4 0,-3 0 0,3-4 0,-4 1 0,-4-1 0,0-4 0,0 1 0,-1-9 0,-3 0 12,-1 1 0,-4-5 1,4-3 0,1-1-13,-1 1 0,-4 7 0,-5 1-10,1 7 10,-1-4 0,1 9 0,-5-1 0,-5 16 0,1-4 0,-1 0 0,-4 8 0,-4 8 0,4 4 0,-4 4 0,4 7 0,-4 5 0,-1 0 0,1 3-12,0 1 4,-1 3 8,5 1-8,-4-1 8,4-7-8,0 8 8,5-5 0,0 1 0,4-5 0,4 1 0,-4 0 0,9-5 0,0 1 0,0-4 0,4-4 8,0-9-8,1 9 0,3-12 0,1 4 0,-5-4 0,10-8-8,-6-4-6,6 4-1,-6-12 0,1 5 0,-5-5 15,5-4 0,-4 0 0,3 1-9,-8-1 9,5 8 0,-6-8 0,-3 8 0,-1-3 0,1 7 0,-5 0 0,0 8 0,0 0 11,0 0-3,0 0 0,0 0 0,0 0 4,0 0 0,0 12 0,-5-1 0,5 1-21,0 4-4,0-4-1,5 0 0,-1 8 14,1-5 0,3-3 0,1 4 0,-4-4 55,8-4 7,0 0 2,1-4 0,4 0-100,-5-4-19,-13 0-4,9 0-1,4-4 48,5-4 12,-5-4 0,0 4 0,1-4 0,4-4 0,-5-3 8,0 7-8,1-4 0,-6 4 0,6-8 0,-5 16 0,-5-7 0,0-1 0,1 4 0,-5 8 0,0 0 0,0 0 8,0 0-8,0 0 11,0 0-11,0 0 8,-9 8-8,0 4 8,0 3-8,5-3 0,-5 4 0,5-4 0,-1 8 0,5-1 0,0-3 0,0-4 0,5 0 0,-1 4 0,5-5 0,0-3 0,0 0 8,4-4 0,0-4 0,-4 0 0,9-4-8,-5-4 10,1 0-10,3-3 10,-3-1-2,-1 0-8,5-4 12,-5 0-4,0-3-8,1 7 8,-1-4-8,0 4 8,1-8-8,-1 12 0,0-3 0,1-1 0,-5 4 0,4 0 0,0 4-8,-4 0 8,-9 4 0,9 4 0,0 0 0,0 4 0,0 0-13,-1 4 5,-3-1 8,-1 5-13,1 4 13,-1 0 0,-4-1 0,0 1 0,0 0 0,-4 0-9,4-5 9,-9-3-8,0 0 8,0 4 0,5-12 8,-5 12-8,-5-12 0,1 4 0,0-5 0,4 1 0,-4-8 10,4 1-2,-5-5-8,6 8 12,-1-8-12,0 4 0,4-4 0,1-4-10,-1 4-100,10-4-20</inkml:trace>
          <inkml:trace contextRef="#ctx0" brushRef="#br0" timeOffset="50029.7682">12542 1281 1868,'0'0'83,"0"0"17,0 0-80,0 0-20,0 0 0,0 0 0,0 0 55,0 0 7,0 0 2,0 0 0,0 0-52,0 0-12</inkml:trace>
        </inkml:traceGroup>
        <inkml:traceGroup>
          <inkml:annotationXML>
            <emma:emma xmlns:emma="http://www.w3.org/2003/04/emma" version="1.0">
              <emma:interpretation id="{488B1150-5E9A-4221-BC03-B8D1E3905EF3}" emma:medium="tactile" emma:mode="ink">
                <msink:context xmlns:msink="http://schemas.microsoft.com/ink/2010/main" type="inkWord" rotatedBoundingBox="15536,16919 17376,16882 17396,17885 15556,17921"/>
              </emma:interpretation>
              <emma:one-of disjunction-type="recognition" id="oneOf12">
                <emma:interpretation id="interp60" emma:lang="en-IN" emma:confidence="0">
                  <emma:literal>High</emma:literal>
                </emma:interpretation>
                <emma:interpretation id="interp61" emma:lang="en-IN" emma:confidence="0">
                  <emma:literal>Hayh</emma:literal>
                </emma:interpretation>
                <emma:interpretation id="interp62" emma:lang="en-IN" emma:confidence="0">
                  <emma:literal>Heigh</emma:literal>
                </emma:interpretation>
                <emma:interpretation id="interp63" emma:lang="en-IN" emma:confidence="0">
                  <emma:literal>Hagh</emma:literal>
                </emma:interpretation>
                <emma:interpretation id="interp64" emma:lang="en-IN" emma:confidence="0">
                  <emma:literal>He'gh</emma:literal>
                </emma:interpretation>
              </emma:one-of>
            </emma:emma>
          </inkml:annotationXML>
          <inkml:trace contextRef="#ctx0" brushRef="#br0" timeOffset="52468.4926">13270 827 824,'0'0'36,"5"-12"8,-5 0-35,0-3-9,0-1 0,0 0 0,0 0 90,0 4 16,4-7 3,-4 11 1,5-4-11,-5 0-3,0 0 0,0 12 0,0 0-21,0 0-5,0 0-1,0 0 0,0 0-37,0 12-8,0 0-2,0 8 0,0 7-22,-5-3 0,5 8 0,0-9-8,0 9 8,0-5 0,-4 5 8,-1 0-8,5-9 0,0 9 0,0-5 0,0-3 0,0 0 12,0-4-3,5-1 0,-1-3 0,5 0-21,0 0-4,0-8 0,0-4-824</inkml:trace>
          <inkml:trace contextRef="#ctx0" brushRef="#br0" timeOffset="52813.7275">13457 934 172,'-5'-4'16,"-4"0"-16,1 0 0,-1 0 0,4 0 247,5 4 46,0 0 10,0 0 1,0 0-201,0 0-41,0 0-8,0 0-2,14 4-19,3 0-4,1-4-1,4 4 0,5 0-20,4 0-8,0 0 0,5 0-691</inkml:trace>
          <inkml:trace contextRef="#ctx0" brushRef="#br0" timeOffset="52680.6007">13634 756 691,'9'-32'30,"-4"17"7,-1 7-29,5-4-8,-4 0 0,-1 0 0,0 4 161,-4 8 31,0 0 7,0 0 1,0 0-108,0 0-20,0 0-5,0 8-1,-4 8-45,0 4-9,-1 7-1,1-3-1,-5 4-10,4 3 0,-4-7 0,1 11 8,3-3 0,1-4 0,-5 3 0,9-11 0,-5 8 0,5-9-8,5 5 12,-1 0-4,1-8 1,-1-1 0,5-3 0,-5-4 0,10 4-99,-10-4-20,-4-8-4,0 0-1</inkml:trace>
          <inkml:trace contextRef="#ctx0" brushRef="#br0" timeOffset="53068.9275">13910 1088 288,'0'0'25,"0"0"-25,0 0 0,0 0 0,0 0 131,0 0 21,0 0 4,0 0 0,0 0-66,0 0-14,0 0-2,13-4-1,0-4-3,5 0-1,-4 4 0,-1-4 0,0-4-44,-4 4-9,4 0-1,-4-3-1,-4 3 32,4-4 6,-1 4 2,-3 0 0,-5 8-2,4-12-1,-4 12 0,0 0 0,0 0-21,0 0-4,0 0-1,0 0 0,-4 0-25,-5 4 0,5 4 8,-5 0-8,4 0 0,-4 4 0,5-1 0,-1 9 0,1-8-21,0 4-3,4 4-1</inkml:trace>
          <inkml:trace contextRef="#ctx0" brushRef="#br0" timeOffset="53222.8462">14150 902 403,'0'0'36,"-5"-8"-36,1 4 0,4 4 0,-5 0 112,-4-4 15,1 4 3,-1 4 1,0 4-110,0 0-21,4 4 0,-3 0-10,-1 0 10,0 3 0,4 1-9,1 0-243,-5 4-49</inkml:trace>
          <inkml:trace contextRef="#ctx0" brushRef="#br0" timeOffset="54206.3425">14132 1092 896,'13'-8'40,"-4"0"8,0-4-39,4 0-9,1 0 0,-1 0 0,0 1 84,5-5 14,-5 4 3,5 0 1,0-4-46,0 8-10,-1-3-2,1 3 0,0 0-4,0 0 0,-5 4-1,5 0 0,-5 4-39,0 0-15,-4 0 1,5 0 0,-6 4 14,-8-4 16,0 0-3,0 0-1,0 0-12,9 12-16,-4 0 3,-1-5 1,-4-7 12,5 12 16,-1-8-3,-4-4-1,0 0-12,0 0 0,0 0 8,0 0-8,0 0 0,0 0 0,0 0 0,0 0 0,-9 0 12,0 0-3,0 0-1,-4 0 0,0 0 9,4-4 2,-4 4 0,-1 0 0,-3 0 13,3 4 4,1-4 0,0 12 0,-1-4-24,1 0-12,4 0 12,0 4-12,5-1 8,-5 1-8,4 0 0,1 0 0,4 0 0,4 0 0,1 3 0,-1-3 0,5-4 0,0 4 0,4-4 0,1 0-12,3-4 12,1 4 0,4-8 12,-4 4-12,4-8 10,-4-4-10,0 8 8,0-12-8,-1 4 8,-3-4-8,-1-4 8,5 1-8,-5-1 8,-4-4-8,0 0 8,-5 1-8,1-1 0,-1 0 0,-4 4 0,0-3 0,0 3 0,-4 0 0,4 4 0,-5-4 0,1 12 0,4 4 0,0 0 0,0 0 0,-4 4 0,-1 12 0,1 0-14,-1 4 5,5 3 9,-4 5-8,4 4 8,-5-1-8,5 5-4,0 3 0,0 5 0,-4-1 0,4-3 12,-5-9 0,1 9 0,-5 3 0,-4-11 9,4-1-9,9-3 12,-9-4-12,-4-5 10,4-3-10,-5-4 8,1-4-8,0 4 15,-5-8-3,-4-4 0,0 0 0,-1-4-3,1 0-1,0-4 0,0 0 0,4-4-8,0 0 10,1-4-10,-1 5 10,9-1-10,-4-4 8,4 4-8,0 4 8,4-12-8,1 9 0,4 3 0,4-4 0,1 0 0,4 4 0,4-8 0,0 8 0,14-3 0,0 3 0,-1-4-10,5 0 10,5 0-25,-1-8 1,1 1 0,-1-5 0,5 4-20,0-3-4,-4-5-1,-1 0 0,1 1 33,-9-1 8,4-4 8,-9 1-13,5-1 13,-10-3 0,6-1 0,-10 5 0,5-9 9,-5 9-1,-4-5-8,0 5 12,-5 3-4,1 0 0,-1 5-8,-4 3 12,-4-4 8,-1 8 2,1 1 0,4 3 0,-9 0 1,4 4 0,5 8 0,0 0 0,-8 8-23,-1 4-13,0 7 1,-5 1 1,6 8 11,-6 3 0,5 5 0,0 3-8,-4 1 8,4-1 0,5 1 0,-5 3 0,0-3 0,0 3 0,9-11 0,-4-1 0,4 1 0,0-8 0,0-5 0,4 9 0,-4-16 0,9 8 12,-4-13-2,-5-7-1,0 0 8,13 8 2,0-8 0,0-4 0,-4-7-2,9 3 0,-5-4 0,5-8 0,-4 8 3,3-8 0,1 1 0,0 3 0,0-4-20,-5 8 0,5 1 0,-5-5 0,0 8 0,1 4 0,-1-4 0,0 8 0,-4 0 0,0 8 0,0-4 0,0 4 0,-5 8-17,1-1-7,-1 1-2,1-4 0,-1 8 26,0-8 0,-4 3 0,5 1 0,8-4 0,-8 0 0,4 8 0,-1-13-574,1 5-116</inkml:trace>
        </inkml:traceGroup>
        <inkml:traceGroup>
          <inkml:annotationXML>
            <emma:emma xmlns:emma="http://www.w3.org/2003/04/emma" version="1.0">
              <emma:interpretation id="{EFD68E79-178C-4148-AB6D-12F67763ABA9}" emma:medium="tactile" emma:mode="ink">
                <msink:context xmlns:msink="http://schemas.microsoft.com/ink/2010/main" type="inkWord" rotatedBoundingBox="18138,17183 20791,17131 20799,17560 18146,17613"/>
              </emma:interpretation>
              <emma:one-of disjunction-type="recognition" id="oneOf13">
                <emma:interpretation id="interp65" emma:lang="en-IN" emma:confidence="0">
                  <emma:literal>income</emma:literal>
                </emma:interpretation>
                <emma:interpretation id="interp66" emma:lang="en-IN" emma:confidence="0">
                  <emma:literal>inane</emma:literal>
                </emma:interpretation>
                <emma:interpretation id="interp67" emma:lang="en-IN" emma:confidence="0">
                  <emma:literal>imam</emma:literal>
                </emma:interpretation>
                <emma:interpretation id="interp68" emma:lang="en-IN" emma:confidence="0">
                  <emma:literal>encore</emma:literal>
                </emma:interpretation>
                <emma:interpretation id="interp69" emma:lang="en-IN" emma:confidence="0">
                  <emma:literal>ename</emma:literal>
                </emma:interpretation>
              </emma:one-of>
            </emma:emma>
          </inkml:annotationXML>
          <inkml:trace contextRef="#ctx0" brushRef="#br0" timeOffset="54676.4118">15868 1167 885,'0'0'39,"0"0"9,9 0-39,0-4-9,-9 4 0,0 0 0,13-8 76,-4 0 12,-4-4 4,4 4 0,-1 4-32,6-4-5,-10-4-2,10 4 0,-6-3-4,1-1-1,0 4 0,-4-8 0,4 4-6,-1-4-2,1 5 0,0-5 0,-4 4-16,-1 0-3,-4 4-1,5-4 0,-5 12-3,0 0-1,0-7 0,0 7 0,0 0-16,0 0 10,0 0-10,-9 7 8,0 5-8,0 0-12,4 4 2,-3 4 1,-1-9 9,4 17 0,-4-8 0,9 7-8,-4-7 8,4 8 0,0-4 0,4-1 0,1-3 0,4 0 0,4-4 0,5-9-812</inkml:trace>
          <inkml:trace contextRef="#ctx0" brushRef="#br0" timeOffset="54825.2324">16153 847 964,'-14'-12'43,"14"12"9,-9 0-42,0-4-10,-4 4 0,4 4 0,-4-4 0,4 12 10,-4-4-10,4 7 10,-4-3-10,8 4-12,1 4 2,-1 0 1,1-1-3,4 5-1,-5-4 0,10-1 0</inkml:trace>
          <inkml:trace contextRef="#ctx0" brushRef="#br0" timeOffset="56956.8746">16259 1068 1148,'0'0'25,"9"-8"6,0-4 1,0 4 0,0-4-32,0 4 0,-5 1 0,-4 7 0,9-4 75,-9 4 9,0 0 1,0 0 1,0 0-58,0 0-12,0 0-3,4 8 0,-4 3 2,0 1 0,0 4 0,0-4 0,0 4-15,-4-1 0,-1 1 0,5-4 0,0 8-9,-4 0-5,4-5-1,0 1 0,0 0 15,4-4 0,-4-12 0,0 12 10,0-12-10,0 0 0,0 0 0,0 0 8,14-4-8,-5 0 10,0-8-10,4 0 10,0-4-10,0 0 0,1-3 0,-1-1 8,0 4 4,1-4 0,-1 1 0,5 3 0,-5 4-12,1 0 0,-1-8 0,0 9 0,0 3-9,-4 0 9,0 4-12,0-4 12,0 8-8,-9 0 8,0 0 0,9 0 0,-5 8 0,5 0 0,-4-4 0,-1 12 0,1-5 0,-1 5 0,-4 0 0,4 0 0,-4 0-11,5-1-1,-1 1-1,1 0 0,-5 4 13,9-12 0,-5 7 0,1-7 0,3 0 0,1 0 8,0-4-8,4-4 0,-4 0 8,0 0-8,5-4 0,-6-4 0,1-4 16,5 0-3,-5 1-1,4-5 0,0 4-12,1-4 0,-1 0 0,0-3-10,0 3 10,5 0 0,-4-4 8,3 5-8,-3-5 0,3 4 0,1-4 0,0 12 0,4-7 0,-9 3 8,1 4-8,-1 0 0,5-4 0,-5 8 0,1 0 0,-1 0 0,-4 4 0,4 4-8,0-4 0,-13 0 0,0 0 8,0 0 0,18 12 0,-13-4 0,-5-8 0,4 12 0,5 0 0,0-4-8,-5-1 8,-4-7 0,0 0 0,0 0 0,9 12 0,-9-12 0,0 0 0,0 0 0,0 0 0,0 0 0,-4 0 0,-5 8 0,0-8 0,4 0 0,5 0 0,-8 0 0,-6-8 0,5 8 0,1-4 0,-1 4 0,0-4 0,-5 4 0,1 0 0,4 0 0,-4 0 0,4 4 0,-4 0 0,4 4 0,0-4-18,0 4-2,-4 0 0,-1 4 0,6 0 12,-6 3 8,10-3-12,-5 4 12,0-4 0,5 4 0,-1-1 0,1 1 0,-1-4 0,1 8 0,4-8 0,4 3 0,-4-3 0,5 0 0,-1-4 0,5 0 0,-5-4 0,10 0 9,-5 0-9,4 0 8,0-4 11,5 0 1,0-8 1,-5 0 0,0 0-21,5 0 0,4-4 0,-4 0 0,-4-7 0,8 7 8,0-4-8,5-4 0,-1 1 9,-8-1-9,-5 4 12,5 0-12,9-3 8,-5 3-8,-4-4 0,-1 0 0,10 8 15,-5 1-4,-4-5-1,-5 8 0,5 0-10,0 0 0,-5 4 0,1 0 0,-1 4 0,-4 0 0,4 0 0,0 0 0,-13 0 0,9 4 0,0 4 0,0 0 0,0-4 0,-9-4 0,0 0 0,4 8 0,5 4 0,0-8 0,-9-4 0,0 0 0,0 0 0,0 0 0,0 0-10,0 11 10,0-11 0,0 0 0,0 0 0,0 0 0,0 0 0,0 0 0,0 0 8,0 0-8,-9 4 10,0-4-2,0 0 0,9 0 0,-4 0-8,-9-4 0,-5 4 0,9 0 0,9 0 8,-13 4 0,-5 0 0,5 0 0,-5-4 0,5 8-8,-1 0 12,1-4-4,-5 12-8,5-4-11,4-1 3,5-3 0,-5 4 8,0 0 0,9 0 0,4-4 0,1 4 0,-1-4 0,5-1 0,-5 1 0,14 0 0,-5-4 11,-4 0-3,9 0 0,0-4-8,-5 0 0,5 0 0,-9-4 0,-9 4 0,13-8 12,5 0-12,0 4 12,-14-7 1,9-1 1,1 0 0,-5 4 0,-5-4 6,1 0 0,-1-4 1,0 9 0,-4-5 19,-4 0 3,0 4 1,-1-4 0,5 4-36,-9 0-8,0 4 0,-4-3 0,0 3 0,-1 4 0,1 0 0,0 0 0,-1 4 0,1 3 0,4-3 0,0 4 0,-4 0 0,4 0 0,5 4 0,4 0 0,-5-4 0,5 3 0,0 1 0,5-4 0,4 0-14,4 4-5,-9-4-1,5-4 0,0 4-9,4-8-3,1 4 0,-1-4 0,0 0 0,5 0-1,-5-4 0,1-4 0,-14 8 33,13-8 0,5-4 0,-5 0 0,-4 4 0,0-4 0,0-7 0,0 7 0,4 0 9,0-4 9,-8 8 2,-1-3 0,1 3-10,-1 4-2,-4 4 0,0 0 0,0 0-8,0 0 10,0 0-10,0 0 10,-9 4-10,5 4 0,4-8-10,-5 11 10,-3-3 0,3 8 0,1-4 0,-1 0 0,1 7 0,4-7 0,-5 4 0,5-4 0,5-4 0,-1 4 0,-8 0 0,4-12 0,0 0-63,0 0-6,0 0-2,0 0 0,0 0-29,0 0-7,0 0-1,0 0 0,0-12-39,4 0-8,1-4-1,4 4-1,-1-8 91,1 1 18,0 7 4,9-8 1,-5 4 67,1-3 12,-1-1 4,0 8 0,9-4 44,-8 4 8,-5 5 3,0-5 0,4 12-43,-4 0-9,-9 0-2,0 0 0,0 0-23,0 0-5,17 8-1,-8 3 0,-9 5-12,5 0 0,-1-4-12,5 4 12,-4-1 0,-1-3 0,-13 8 8,9-4-8,13-4 0,-13-1 8,-8 1-8,8-4 0,0-8 0,0 8 0,4 4 8,-4-12-8,0 0 10,0 0-1,4 0 0,-4 0 0,0 0-1,0-4 0,9-4 0,-4 0 0,4-4-8,-5 4 0,5-3 0,4-1 8,5-4-8,-5 8 0,-4-4 0,0 4 8,13 0-8,-8 1 0,-5-1 0,-1 0 8,6 4 5,-5 0 1,0 4 0,-9 0 0,0 0 2,13 4 0,-4 0 0,-5 0 0,-4-4-16,5 12 0,-1-5 0,5 5 0,-5 0 0,1 0 0,-1 0 0,1-4 0,4 8 9,-5-5-1,-4 1 0,0-4 0,9 0-8,-5 0 0,-4-8 0,9 8 0,-4 0 0,4-4 0,-1 0-12,-8-4 12,0 0 0,9-4 8,5 0 2,-5 0 0,4 0-10,-4 0 0,0-4 0,4 0 0,-4 0 8,4-4 0,-8 0 0,3 9 0,6-13-8,-1 12 0,-8-4 0,-1 0 0,0 0 0,1-4 0,-5 12 0,0 0 0,0 0 0,0 0 0,9-8-10,-9 8 10,0 0-8,0 0 8,9-4 0,0-3-9,-1 7 9,-8 0 0,0 0 0,9-4 0,9 0 0,-9 0 0,-9 4 0,0 0 0,9-8 0,0 4 11,-9 4-3,0 0 0,0 0-8,0 0-9,9-4 9,-9 4-13,0 0 13,0 0 8,8-12 0,1 8-8,-9 4 10,5-8-10,-5 0 8,9 0-8,0 8 10,-9 0-10,0-11 12,4 3-12,5 4 14,0-4-4,-9 0-1,0 8 0,0-4-9,4-4 12,-4 8-12,-9-8 12,0 4 3,5-4 1,4 8 0,-4-8 0,-5 5-16,0-1 0,9 4 0,-5-8 0,5 8 8,-13 0 1,0-4 1,4 4 0,9 0-10,-9 8 0,-13 0 0,8 3 8,1 1-8,0 0-11,-5 4 3,5 4 0,-1-1 8,5 1 11,1 0-3,-1 0 0,0-1-8,9 1 8,0 0-8,4-1 8,1 1 3,-1-4 0,9-8 0,5 0 0,4 0 24,1 0 5,-1-4 0,5-4 1,4 0-27,-5-4-6,-8 4 0,0-8-814</inkml:trace>
        </inkml:traceGroup>
        <inkml:traceGroup>
          <inkml:annotationXML>
            <emma:emma xmlns:emma="http://www.w3.org/2003/04/emma" version="1.0">
              <emma:interpretation id="{DA6FC7CA-A219-41E0-8AE6-C7DB57E3BF56}" emma:medium="tactile" emma:mode="ink">
                <msink:context xmlns:msink="http://schemas.microsoft.com/ink/2010/main" type="inkWord" rotatedBoundingBox="21628,16850 25967,16764 25980,17440 21641,17526"/>
              </emma:interpretation>
              <emma:one-of disjunction-type="recognition" id="oneOf14">
                <emma:interpretation id="interp70" emma:lang="en-IN" emma:confidence="0">
                  <emma:literal>customers</emma:literal>
                </emma:interpretation>
                <emma:interpretation id="interp71" emma:lang="en-IN" emma:confidence="0">
                  <emma:literal>customer</emma:literal>
                </emma:interpretation>
                <emma:interpretation id="interp72" emma:lang="en-IN" emma:confidence="0">
                  <emma:literal>customer's</emma:literal>
                </emma:interpretation>
                <emma:interpretation id="interp73" emma:lang="en-IN" emma:confidence="0">
                  <emma:literal>Customers</emma:literal>
                </emma:interpretation>
                <emma:interpretation id="interp74" emma:lang="en-IN" emma:confidence="0">
                  <emma:literal>customises</emma:literal>
                </emma:interpretation>
              </emma:one-of>
            </emma:emma>
          </inkml:annotationXML>
          <inkml:trace contextRef="#ctx0" brushRef="#br0" timeOffset="65265.2486">19363 1092 230,'0'0'20,"0"0"-20,0 0 0,0 0 0,0 0 113,0 0 19,0 0 3,0 0 1,0 0-82,0 0-16,0 0-3,0 0-1,0 0-14,0 0-4,0 0 0,0 0 0,0 0 22,0 0 4,0 0 1,0 0 0,0 0-8,0 0-2,0 0 0,0 0 0,5 3 10,-5-3 1,0 0 1,13 0 0,-4 0-12,4-3-2,-4-1-1,5-4 0,-1 0 8,0 0 2,1 0 0,-1-4 0,0 0-16,5 0-2,-5-7-1,5 7 0,-5-8 1,5 4 0,0-3 0,-5-1 0,5 4-11,0 0-3,-5-3 0,5 3 0,0 4-8,-5 0 0,0 0 0,5 4 8,-5 0-8,1 8 0,-1-3 0,0 3 0,-4 0 0,5 3 0,-6-3-9,1 8 9,0-4 0,0 4 0,-4 0 11,3 4-11,-3-4 0,4 0-9,-9-8-1,4 4 0,-4 11 10,0-15 0,0 0 0,0 0 0,0 12 0,0-12 0,0 0 0,0 0 0,0 0 8,0 0 3,-9 4 1,9-4 0,-9 4-12,1 0-11,-1-4 3,0 4 0,-5 0 8,1-4 0,0 8 0,-1-4-8,1 0 8,0 0-8,0 8 8,-1-4-8,5-1 18,0 5 4,1-4 1,3 4 0,-4-4-15,9 4 0,-4-4 0,4-8 0,0 0 0,4 11 0,1-3 0,-1 4 0,-4-12-12,13 8-6,1 0-1,-1-4 0,0 4 19,5-8 0,-5 0 0,10 0 0,-6 0 0,1-4 0,0 0 8,-5 0-8,1-4 14,-5 4 0,4-4 0,5-8 0,-10 13-14,6-13-10,-1 8 2,0-4 0,-4 0 8,0 4 0,0-4 8,0 1-8,-5 3 9,1 0-9,-5 8 12,0 0-12,0 0 12,0 0-12,0 0 12,0 0-12,0 0 0,0 0 0,0 0 0,-5 8 0,1 4-9,4-1 9,0-3-8,4 12 8,1-8 0,-1 4 0,5-5 0,0 5 0,0-8 0,4 4 9,-4-4 0,4 0 0,5 0-9,0-4-9,-5-4 9,5 0-13,-5-4 13,5 4 0,-4-8 12,-1 0-12,0 0 0,0 0 0,1-4 0,-5-4 0,4 9 8,-4-5-8,0-8 0,-5 8 0,5 0 12,-4-3-12,-1 7 12,0-4-12,-4 4 16,5-4-3,-5 12-1,0 0 0,0 0-4,0 0-8,0 0 11,0 0-11,0 0 0,0 0 0,-9 12 0,5-4-9,4 4 9,-5-1-10,5 5 10,0 0-10,0-4 10,0 0 0,0 7 0,5-3 0,-1-8 0,0 4 0,1 0 0,4 0 0,-9-12 0,9 4 0,-9-4 0,13 4 8,0 0-8,1-8 0,-1 0 8,0 0-8,1-4 8,3-4-8,1 0 8,-5-4-8,5 4 0,-4-7 0,3 7 0,-3-4 8,-1 0-8,-4 1 0,4-1 0,0 4 8,1 0-8,-5 4 0,0-4 0,4 4 0,0 4 0,-4 1 0,0 3 0,-5 0 0,10 3 0,-5 1-13,-5 8 3,5 0 1,0 0 9,-5 4 0,1 0 0,-1 3-8,1-3 8,-5 0 0,0 0 0,-5-5 0,5 9 0,-4-8-8,-1 4 0,1-4 0,-1 0-8,1-5-2,-9 1 0,4-8 0,-5 12 5,6-8 1,-1 0 0,-5-4 0,5 0 12,-4 0 0,4 8 0,-4-8 0,0 0 0,4 4 0,0-4 0,0 0-9,0-4 9,9 4 0,0 0 0,0 0 0,0 0 0,0 0 0,0 0 0,13 4 0,1 0 8,-1-4 3,0-4 1,1 4 0,3-4-12,1 4 0,9-8 0,-5 4 0,0-4 0,0 0 0,1-4 0,-1 1 0,0-5 0,0 0 0,0 0 0,1-7 0,-1-1 12,-4-8-4,-5 1 0,5-5 0,-5-3-8,5-5 0,-5-7 0,-4 4 0,4 7 0,-4 1 8,0-1-8,0 9 8,-5 3-8,1 4 0,-1 1 0,1 11 0,-5 0 0,0 12 10,0 0 1,0 0 0,0 0-11,-5 12 0,-4 4 0,5 7 0,-5 9-12,0-1 12,0 5-12,5-1 12,-5 5 0,5-1 0,4 1 0,-5-5 0,5 1 0,5-4 0,-5-5 0,4 1 0,0-1 0,5-3 0,-4-4 8,4-4-8,0-5 11,4 1-3,-4-4-8,4 0 12,0-8-12,5 0 0,-5 0 0,5-8-556,-4 0-112</inkml:trace>
          <inkml:trace contextRef="#ctx0" brushRef="#br0" timeOffset="65409.8312">20958 677 1105,'-36'-4'48,"19"0"12,-1 4-48,-4-4-12,-1 4 0,6-4 0,-1 4 104,5 4 20,4 0 3,0 0 1,9-4-88,0 0-16,0 8-4,9 0-1,0 12-19,8-9 0,5-3 8,1 8-8,-1-4 0,9 0 0,-4 4 8,-1-5-8,5 1-15,-4-4-6</inkml:trace>
          <inkml:trace contextRef="#ctx0" brushRef="#br0" timeOffset="67295.9444">21024 1052 288,'0'0'25,"0"0"-25,0 0 0,9 0 0,0 0 155,5-4 25,-1 0 6,-4 0 1,4-8-60,0 4-12,5 1-3,-5-5 0,1 0-60,-1 0-12,9-4-2,-4 4-1,0-3-2,-5-1-1,5 0 0,-5 0 0,5 4-13,0-7-2,0 11-1,-5-4 0,5 0-8,-5 4-2,5 0 0,-5 4 0,-4 4-8,4 0 0,-4 0-12,4 0 12,-13 0 0,9 4 0,5 4 0,-5 0 0,-1-4 0,-3 4 0,8 0 0,-8 4 0,4-4-9,-5-1 9,-4-7 0,9 4 0,-5 8 0,-4-12 0,9 8 0,-9-8 0,0 0 0,0 0 0,0 0 0,0 0 0,0 0 0,0 0 0,0 0 0,0 0 0,0 0 0,0 0 12,0 0-3,-9 0-1,0-8 10,1 4 2,-6 4 0,1-8 0,4 8-20,-4 0 0,-5 0 0,0 8 0,0-4 0,5 4 0,-5 0 0,5 4 0,0-4 0,-1 4 0,5-4 0,1 3 0,-1-3 0,9 12 0,-5-8 0,5 4 0,0-5 0,0 5 0,5-4 0,-1-4 0,9 0 0,1 4 0,-5-4 0,8 0 0,6-5 0,-6 5 0,1-4 0,0-4 0,0 0 10,-1 0-2,1-4 0,0-4 0,-5 5-8,5-5 10,-5 0-10,-4-4 10,0-4 5,4 8 1,-4-12 0,-4 9 0,-1-5 0,1 0 0,-5 0 0,0 4 0,-5-3 9,5 3 3,-4 0 0,-1 0 0,-4 4-20,1 0-8,-6 0 8,5 1-8,-4 3 0,0-4 0,-5 8 0,5 0 0,-5 0 0,0 0 0,5 12 0,-1-5 0,1-7 0,4 16 0,-4-4 0,4 0 0,5-4 0,4 4 0,0-1 0,0-3 0,8 0-8,1 8 8,0-4 0,0-4 0,4-4-11,1 8 3,-1-8 0,0-1 0,1-3-9,-1 0-2,5 0 0,-5-3 0,0-1 19,1 0 0,-5-4 0,4-4 0,0 0 0,1-4 0,-5 8 0,-1 0 0,-3-3 12,4 3 7,-5-4 1,1 4 0,-1 4-10,-4 4-2,0 0 0,0 0 0,0 0-8,0 0 0,0 0 0,0 0 0,0 0 0,0 0-11,0 0 3,0 0 0,0 12 8,-4-4 0,4 8 0,0-5 0,-5 1 0,5 4 0,-4-4 0,4 0 0,0 0 0,0-5 0,-5 9 0,5-8 0,0 4-18,0-12-2,0 0 0,0 0 0,0 0-20,0 0-4,0 0 0,0 0-1,0 0-32,0 0-7,5-8 0,4-4-1,-5-4 30,5 5 7,0-5 0,0 4 1,4-8 31,-4 12 5,4-7 2,1 3 0,-1 0 18,5 0 4,-9 0 1,8 4 0,-3 0 11,3 4 3,1 1 0,-5 3 0,1 0 6,-1 3 2,0 1 0,1 4 0,-5-4-36,-5 4 0,5 4 0,-5 0 0,1 0 0,4 0 0,-9 3 0,4-3 0,1 0 0,-5 4 13,0-4-4,0-1-1,9 5-8,-9-4 0,0-12 0,4 12 8,-4-12-8,0 8 0,0-8 0,0 0 0,0 0 11,0 0 0,0 0 0,9 0 0,0-8-11,4-4 12,-4 4-12,4-4 12,-4 1-4,4-5 0,5-4 0,-4 8 0,8-4-8,-4 5 0,-1-5 0,1 4 8,4 0-8,-4 4 0,0-4 0,0 4 0,-1 8 0,-3 0 0,-1 0-12,0 0 12,-4 0-9,0 0 9,0 8 0,-9-8 0,9 12-10,0 0 10,-5 0-8,1 4 8,-1-1 0,0-3 0,-4 4 0,5-4 0,-1 0 0,1 7 0,-5-7 0,4 0 0,5 0 0,-4 0 0,3-4 0,1 0 0,0-4 0,5-4 0,-1 4 0,5-8 0,-5 0 0,0 0 0,5-4 9,0 0-9,0-4 8,-5 0-8,9 0 0,-4 1 0,4-5 10,-4 4-10,-5-4 8,0 0-8,1 1 0,-1-1 0,0-4-9,1 4 9,-5 0 22,0 5 11,-5-1 3,5-4 0,-9 8-1,0-4 0,0 12 0,0-4 0,0 4-22,0 0-4,-9-4-1,0 4 0,0 4-8,-4 0 0,0 4 0,-1 0 0,-4 4 0,5 0 0,-5 3 0,5 1-11,-5 0 3,5 4 0,0-4 0,4 3 0,0-3 8,4 0 0,1 4 8,4-9-8,0 9 0,4-8 0,5 0 0,0-4 0,5-4 8,-1 4-8,5-4 8,-1 0-8,1-4 0,0-4 8,4 0-8,5 0 0,-1 0 12,-3-4-1,-1-8-1,4 4 0,-3-8-10,-1 9 0,4-5 0,-8-4-11,4 0 11,-8 5 0,4-5 0,-1 0 0,-3-4 0,-5 5 8,4-1-8,-9 0 0,5 12 0,-9-7 8,5-1-8,-5 0 0,-5 4 8,1 0-8,-5 4 10,4-3-10,-8 3 9,4 8-9,0-4 8,-4 4-8,0 0 0,-1 4 0,5 4 0,1-5 0,-1 5 0,4-8 0,1 16-11,4-8 11,-5 4 0,10-4-8,-1 4 8,1-4 0,4 3 0,-5 1 0,5-4 0,0 0 0,4-4 0,-4 8 0,4-4 0,-4-8 0,-9 0 0,14 8 0,-6-4 0,6 3 8,-14-7-8,9 0 0,4 0 0,-13 0 0,9 0 0,0 0 0,-9 0 0,9 0 8,-9 0-8,8-4 0,1 1 0,-9 3 0,0 0 0,0 0 0,9-4 8,-9 4-8,0 0 0,0 0 0,9 0 0,-9 0 0,0 0 0,0 0 0,0 0 0,0 0 0,0 0 0,9-8-8,-9 8 8,0 0 0,0 0 0,0 0 0,13 0 0,-13 0 0,9 8 0,-9-8 0,0 0 0,0 0 0,0 0 0,0 0 0,0 0 0,0 0 0,9 0 0,-9 0 0,0 0 0,0 0 0,0 0 0,0 0 0,0 0 0,0 0 0,0 0 0,9 4 0,-9-4 0,0 0 0,0 0 0,9 3 0,-9-3 0,13 4 0,-13-4 0,0 0 0,0 0 0,9 0 0,-9 0 0,0 0 0,9 0 0,-9 0 0,0 0 0,0 0 0,0 0 0,0 0 0,0 0 0,0 0 0,0 0 0,0 0 8,0 0-8,0 0 0,0 0 0,0 0 0,0 0-19,0 0 2,0 0 0,0 0 0,9 0-48,-9 0-10,0 0-1,0 0-1</inkml:trace>
          <inkml:trace contextRef="#ctx0" brushRef="#br0" timeOffset="68075.2565">23112 934 403,'13'-12'17,"-13"12"5,0 0-22,0 0 0,0 0 0,0 0 0,0 0 125,0 0 21,0 0 4,0 0 1,0 0-57,0 0-11,0 0-3,-9 8 0,0-4-41,0 4-9,1-1-2,-1 5 0,0-4-6,4 4-2,1-4 0,-1 0 0,1 4-6,0-4-2,-1 3 0,5-11 0,0 12 13,0-4 3,0 4 0,0-12 0,0 0-4,9 8-1,0-4 0,0 4 0,0-4 11,4 0 2,0-4 1,-4 0 0,5 0-13,3 0-4,-3 0 0,-1 0 0,5-4-6,-5 4-2,0-4 0,1 0 0,-1 4-12,-4-4 9,0 0-9,4-4 8,-8 0 4,8 4 0,-4-4 0,0 0 0,-1 4 8,1-4 3,0 5 0,0-5 0,0 0-12,4 4-3,-4-4 0,0 0 0,9 4-8,-5-4 10,-4 0-10,0 4 10,4-4-10,1 4 0,-6 1 0,1-5 0,0 4 0,0-4 0,0 0 0,0 0 0,-5 4 8,5-4 0,-4 4 0,4-4 0,-1 0 0,-3 8 0,4-4 0,0-3 0,0-1 0,-5 8 0,-4 0 0,9-4 0,0 0-8,-9 4 0,0 0 0,9-4 0,-9 4 0,8 0 0,-8 0 0,9 4 0,0 0 0,-4 0-11,4 11 11,-5-11-8,5 12 8,-5-4 0,1 0 0,4 4-8,-5-4 8,1 3 0,-1 1 0,0 0 0,-4-4 0,0 7 0,0-7 0,0 0 0,-4 0 0,4-12 0,-4 4 0,-5 4 0,4 0 0,-4-4 0,0 0 0,-4-4 8,0-4 19,-1 4 4,-3 0 1,3-4 0,-3 0-43,-1 0-8,5 4-1</inkml:trace>
        </inkml:traceGroup>
        <inkml:traceGroup>
          <inkml:annotationXML>
            <emma:emma xmlns:emma="http://www.w3.org/2003/04/emma" version="1.0">
              <emma:interpretation id="{6C615945-601C-414F-8DB5-730753038BD3}" emma:medium="tactile" emma:mode="ink">
                <msink:context xmlns:msink="http://schemas.microsoft.com/ink/2010/main" type="inkWord" rotatedBoundingBox="26564,16621 27744,16597 27769,17879 26590,17902"/>
              </emma:interpretation>
              <emma:one-of disjunction-type="recognition" id="oneOf15">
                <emma:interpretation id="interp75" emma:lang="en-IN" emma:confidence="0">
                  <emma:literal>get</emma:literal>
                </emma:interpretation>
                <emma:interpretation id="interp76" emma:lang="en-IN" emma:confidence="0">
                  <emma:literal>yet</emma:literal>
                </emma:interpretation>
                <emma:interpretation id="interp77" emma:lang="en-IN" emma:confidence="0">
                  <emma:literal>Get</emma:literal>
                </emma:interpretation>
                <emma:interpretation id="interp78" emma:lang="en-IN" emma:confidence="0">
                  <emma:literal>got</emma:literal>
                </emma:interpretation>
                <emma:interpretation id="interp79" emma:lang="en-IN" emma:confidence="0">
                  <emma:literal>yt</emma:literal>
                </emma:interpretation>
              </emma:one-of>
            </emma:emma>
          </inkml:annotationXML>
          <inkml:trace contextRef="#ctx0" brushRef="#br0" timeOffset="85947.4422">24306 977 172,'0'0'8,"0"0"1,0 0-9,0 0 0,0 0 0,0 0 0,0 0 28,0 0 4,0 0 1,0 0 0,0 0 8,0 0 2,0 0 0,-4 4 0,4-4 13,0 0 2,0 0 1,0 0 0,0 0-1,0 0 0,0 0 0,0 0 0,0 0 22,0 0 5,13 0 1,-4 0 0,5 0-46,-6-4-10,6-4-2,-1 0 0,-4 0 7,9-3 1,-5-1 0,0-4 0,1 0-11,3 0-1,-3 1-1,4-1 0,-1 0 6,5-4 2,-8 4 0,-1 1 0,0-1-7,1 4 0,4 4-1,-10-4 0,6 4-14,-5 0-9,-1 5 12,6 3-12,-10-8 0,-4 8 0,9 8 0,0-5 0,4 5 0,-4-8 0,0 12 0,-4-4 0,-1 0-12,5 4 3,-9-12 1,9 8 0,-9 4-8,0-12 0,0 0-1,0 0 0,0 0 2,0 0 1,0 0 0,0 7 0,0-7 14,-9 4 0,0 0 0,5 0-9,-10-4 9,5 4 14,-4-4-3,0 0-1,-1 0-10,1 4 12,-5 4-12,1-4 12,3 4-12,-4 0 0,5 0 0,0 4 0,4-5 0,0 5 0,0 0 0,5 0 8,-1 0-8,5 0 0,5 0 0,-1-5 0,-4-7 0,9 12 0,0-4 9,9 0-9,-5-4 8,5-4-8,4 0 8,-4 0-8,-1 0 0,1 0 0,-4 0 0,3-8 0,-3 4 0,-1-4-10,0 0 1,1-3 0,-10-1 9,5 0 0,-5 0 0,1 0 0,-5 4 0,4-4 0,-4 5 0,0 7 0,0 0 0,0 0 0,0 0 0,0 0 0,0 0 0,-4 7-12,-5 9 2,0 0 0,5 8 10,-1 3 0,1 5 0,-1-1 0,-8 9 0,9-1 0,-1 5 0,-4-1 0,5-3 0,-5-5 0,0 9-10,0-9 10,-4 1 0,-5-5 0,5-3 0,-5-4 0,0-5 0,-4 1 0,4-4 9,0-4-9,1-4 0,-1 0 8,0-8-8,0 0 0,1 0 10,-1-4-10,5-8 12,-1 0-12,1-4 0,0 4 0,4-7 0,0 3 0,4-8 12,5 4-12,0 1 12,5-5-12,4 0 11,0-3-11,4 7 10,5 0-10,-1 0 0,10 1 0,0-1 0,4 0 0,4 0 0,1 1 0,-1-1 0,1 0 0,4-3 0,0 3 0,-5-4 9,-4 8-9,1-3 0,-1-1 0,-5 4 8,-8 0-8,4-3 0,0-1 0,-4 4 0,-4 0 0,-1 0 0,-4-3 0,0 11 8,0-4-8,-9 0 16,4 0 0,-4 0 1,0 12 0,-4-7 15,4 7 4,-9-4 0,4 0 0,-8 4-24,4 4-12,-4 0 12,-1-1-12,1 5 0,0 4 0,4 0 0,-4 4 0,4-4 0,0 3 0,0 1 0,4 0 0,5 0 0,0 0 0,0-5 0,9 1 0,-4 0 0,4 0 0,4-4 0,5 0 0,-5-4 0,5-4 8,0 0 0,-1 0-8,6 0 0,-1-4 0,4-4-12,-3 0 3,-1-4-7,0-4-2,5 1 0,-1-9 0,-3 0 18,-1-3-10,-5-1 10,6-4-8,-6-3 8,-3-5 0,-10-3 0,5 0 0,0-1 0,0-3 0,0-1 0,-5 1 0,5 7 0,-9 1 14,5 3-3,-5 5-1,0 7-10,0 8 0,0-3 0,0 11 0,0 8 0,0 0 18,0 0-3,0 16-1,-5 3-14,-4 5-13,0 8 2,-4 3 1,4 1 10,0 3 0,0 5 0,0-1-8,1 0 8,3-3 0,1-1 0,4-3 0,0-5 0,4 1 0,1-4 8,8-5-8,-4-3 8,4-8-8,0 8 8,1-12-8,-5 3-45,0-11-14,17 0-2,1-7-1</inkml:trace>
          <inkml:trace contextRef="#ctx0" brushRef="#br0" timeOffset="86085.5324">25270 543 1364,'-40'-8'30,"27"4"6,0 0 2,4 0 0,-5 0-30,5 4-8,1 0 0,8 0 0,0 0 19,0 0 2,0 0 1,8 4 0,10 4-22,4 4 0,9-12 0,5 12 0,-5-4 0,5-1 0,35 5 0,-14-8-8</inkml:trace>
        </inkml:traceGroup>
        <inkml:traceGroup>
          <inkml:annotationXML>
            <emma:emma xmlns:emma="http://www.w3.org/2003/04/emma" version="1.0">
              <emma:interpretation id="{3ABA314B-6833-4767-8508-3D0CE08CB019}" emma:medium="tactile" emma:mode="ink">
                <msink:context xmlns:msink="http://schemas.microsoft.com/ink/2010/main" type="inkWord" rotatedBoundingBox="28056,16710 30684,16658 30702,17564 28074,17616"/>
              </emma:interpretation>
              <emma:one-of disjunction-type="recognition" id="oneOf16">
                <emma:interpretation id="interp80" emma:lang="en-IN" emma:confidence="0">
                  <emma:literal>surplus</emma:literal>
                </emma:interpretation>
                <emma:interpretation id="interp81" emma:lang="en-IN" emma:confidence="0">
                  <emma:literal>swishy</emma:literal>
                </emma:interpretation>
                <emma:interpretation id="interp82" emma:lang="en-IN" emma:confidence="0">
                  <emma:literal>swplus</emma:literal>
                </emma:interpretation>
                <emma:interpretation id="interp83" emma:lang="en-IN" emma:confidence="0">
                  <emma:literal>suplus</emma:literal>
                </emma:interpretation>
                <emma:interpretation id="interp84" emma:lang="en-IN" emma:confidence="0">
                  <emma:literal>sulpha</emma:literal>
                </emma:interpretation>
              </emma:one-of>
            </emma:emma>
          </inkml:annotationXML>
          <inkml:trace contextRef="#ctx0" brushRef="#br0" timeOffset="87119.8915">25803 874 702,'0'0'31,"0"0"6,0 0-29,-9 8-8,9-8 0,-4 8 0,4-8 100,0 0 20,0 0 3,0 0 1,0 0-42,0 0-8,0 0-2,0 0 0,13-4-12,0 0-4,1-4 0,-5 8 0,4-7-3,5-5-1,-9 8 0,13-12 0,-9-4-28,5 8-7,-5-3-1,5-1 0,0-4 4,-1 4 0,-3-3 0,-1 3 0,5 4 4,0 0 2,-5 4 0,0-4 0,1 4-26,3 1 8,-3 3-8,-10 0 0,14 0 0,-9 8 0,0 0 0,0 0 0,-9-4 0,8 11 0,-3 5 0,-1 4 0,1-4 0,-1-1 0,-4 5 0,5 0 0,-5 0 0,0-1 0,-5-3 0,5 4 0,-4 0-19,-1-5-9,1-3-1,-9 0-1,13-4 10,-9 4 1,0-8 1,-5 0 0,1 0 8,0-4 2,-5 0 0,5 0 0,-1-4-1,1 4 0,4 0 0,-9-8 0,5 8 9,0-4-8,4 4 8,-4 0-8,8-4 8,5 4 0,0 0 0,0 0 0,0 0 0,0 0 0,0 0 0,0 0 0,0 0 0,13 8-8,1-4 8,-1 0-8,5-4 8,0 4 11,4 0-3,0 0 0,0-4-8,0 0 0,5 0 0,-5 0 0,5-8 0,-5 4 0,0-4 0,-4 0 0,0 0 0,0 0 0,-9-8 0,8 5 0,-3 3 9,-14-4 0,13 0 0,-4-4 0,-5 4 3,1 1 0,-5 3 0,0-4 0,-5 4 6,5 0 2,0 8 0,0 0 0,-9-8-20,9 8-9,0 0 1,-8 4 0,-1 0 16,4 4 3,1 4 1,-1 0 0,5-5-12,0 5-17,0-4 4,5 8 1,-1-4 12,1 0 0,4 3 0,-1-3 0,1-4 0,0 0 0,0 0 0,9 0 0,-5-8-22,0 0-2,1 0 0,4 0 0,-5-4 13,5-4 3,-5 0 0,5-4 0,-5 4 8,5-3 0,-9-5 0,-5 4 0,14 0 0,-9 0 0,0-4 0,-5 9 0,1-5 0,-5 0 14,8 4-2,-8 8 0,0 0 6,0 0 1,0 0 0,0 0 0,0 0-19,0 0 0,0 0 0,0 0 0,-8 12 0,8 0 0,0 0 0,0 3 0,0-7 0,0 8 0,0 0-10,8 0 10,-3-5 0,-1 1 0,5-4 0,-4 0 0,12 0 0,-8 0 0,-9-8 0,5 4 0,8-4 0,-4 0-9,9 0 0,-5 0 0,5-8-6,-5 0-1,5 0 0,-5-4 0,5 0 16,-5-7 0,1-1 0,3 8-9,-8-8 9,0 5 0,4-9 0,-4 4 0,0-4 0,-9 1 0,14 7 0,-14 4 0,0 0 14,0-3-2,0 3 0,0 0 0,-14 4 1,14 4 0,-4-4 0,-5 4 0,0 0-13,0 4 0,-4 0 0,8 4 0,5-4 0,-13 4 0,13-4 0,-4 8 0,-5 0 0,9 4-8,0 0 8,0-1-13,13-3 13,-13 4 0,13 4 0,-4-4 0,0 0-44,4 3-2,1-3-1,-10 4 0,10-4-43,-1 0-9,-9-4-1</inkml:trace>
          <inkml:trace contextRef="#ctx0" brushRef="#br0" timeOffset="88484.3098">26998 898 745,'0'0'32,"0"0"8,13 4-32,0-4-8,-4 0 0,0 4 0,4-4 47,-4 0 7,0-4 2,5 0 0,-6 0-4,1 0 0,5-4 0,-5 0 0,-1-3-13,1-1-3,-4-4-1,8 8 0,0-4 13,-8 0 2,4-3 1,-5 3 0,-4-4 8,13 4 1,-13-8 1,5 12 0,-1-3-13,-4-1-4,0 4 0,-4 0 0,4 0-13,0 8-3,0 0-1,0 0 0,0 0-14,0 0-2,0 0-1,-9 4 0,0 4-10,0 4 0,0 0 0,5 7-11,-5 1 11,9 4-8,-13 3 8,13 1-8,-5 0 8,1-1 0,-1 5 0,1-4-8,0 3 8,-5-3 0,9 3 0,0-3 0,-5 4 0,5-5 0,-4-3 0,-1 0 0,1-5 8,-1 1-8,5-4 8,-8-4-8,8-12 8,0 0-8,0 0 8,0 0-8,0 0 20,0 0 0,0 0 0,0-8 0,8-4-28,-3 0-7,-1-4-1,5-3 0,-4-5 26,8-4 5,-4 5 1,0-5 0,0-4-29,4 1-6,0 3-1,-4-3 0,9 3 20,-5 0 0,1-3 0,3 11 0,-3 0 0,3 0 0,-3 5-8,12 3 8,-8 0 0,0 8 0,-5 0-8,1 0 8,-1 4 0,-4 0-10,-9 0 10,9 4-8,0 4 8,-5 4-8,0-4 8,-4 4-8,0-5 8,-4 5 0,4-4-9,0 8 9,-13-4-11,8 0 3,-4-4 0,0 3 0,1-3-12,-6 0-1,5 0-1,-13 0 0,18 0-18,-10-4-3,1 0-1,0-4 0,-1 4 28,6-4 6,-1 0 1,0 0 0,0 4 9,-4-4 0,13 0 0,0-4 0,-14 4 0,14 0 0,0 0 0,0 0 0,0 0 0,0 0 0,14-4 0,3 4 0,-3 0 0,3 0 0,-3 0 0,-1 0 0,9 0 10,0-4-2,-4 0-8,9 0 12,-9-4-12,13 0 0,-5 0 0,-8-4 0,4-7 0,1 7 12,-6-8-1,-3-4-1,12 1-10,-8-5 0,0-3 0,-5-5 0,5 0 8,-5-3 0,1-4 0,-1 7 0,0-3 16,1 7 4,-6 0 0,1 5 0,-4 7-12,4 0-3,-5 4 0,-4 5 0,0-1 0,0 12 0,-4-4 0,4 4 0,-9 4-13,-5 4 8,-3 4-8,3 7 0,5 5 0,-13 0-15,9 7 2,-5 5 0,0-1 13,5 1 0,0 3 9,-1 1-9,6-1 0,-1-3 0,-5-5 0,14 9-10,0-9 10,0 1 0,0-8 8,0 3-8,14-7 0,-14 0 8,13-8-8,0-1 0,-8-3 9,8-4-9,5 0 12,-5-4-12,9-4 0,-4 0 0,0-4 0,-5-3 0,1-1 0,-1 0-9,-4-4 9,4-4-8,-4 9 8,-5-9 0,1 4 0,4 4 0,-9-4 0,4 5 0,-8 3 0,4 0 0,-9 0 0,9 8 11,0 0-3,0 0 0,0 0-8,0 0 0,0 8 0,-5 0 0,1 0 0,-5 3 0,9 5 0,0-4-11,0-4 11,0 12 0,9-8 8,-5-5-8,1 9 0,4-8 0,-5 4 0,-4-12 0,13 4 0,1 4 0,-1-8 0,-8 4 0,12-8 0,-8 4 0,5-8 0,-1 0 8,-4-4-8,8 4 0,-3-4 0,-1 1 8,0-5-8,1 0 0,-10 0 0,14 4 8,-9-3-8,-5-1 9,10 4-9,-5 0 10,-5 0 13,0 4 2,1 0 1,-5 8 0,-5-3-26,5 3 0,0 0 0,0 0 0,0 0 0,0 0 0,-4 7 0,0-3 0,-5 8-11,9 0-7,-14 0-2,14 0 0,-4 0 20,4 3 0,0-3 0,0 0 0,0-4 0,4 8 0,-4-16 0,0 12 0,0-12 12,9 7 7,-4-3 1,-5-4 0,0 0-20,13 8 0,-4-8 0,-9 0 0,0 0 0,9-8 0,8 4 0,-3-3 0,-1-1 0,0 0 0,-4-4 0,0 4 0,9-4 0,-5 0 0,1-3 0,3 3 0,-3 0 0,-1 0 0,0 4 0,1-8 0,-1 8 0,-4-3 0,4 11 0,5-4 0,-9-4 0,4 8 0,-8 4 0,8 0 0,-9 0 0,5 4 0,-4 3 0,4 1 0,-1 0 0,-3 4 0,4 0 0,-9 3 0,13-7 0,-13 8 0,0 0 0,9-1 0,-5-7 0,1 4 0,-5 0 0,0-8 0,0-8 0,-5 8 0,5 0 0,0-8 0,0 0 10,-13 3-2,9 1 0,-10-4 0,1-7 6,-5 3 1,0-8 0,-4 0 0,9 4-15,-5-4 11,5 0-11,-5-3 10,5 3-10,4 0-11,0 0 3,-4-4-930</inkml:trace>
        </inkml:traceGroup>
        <inkml:traceGroup>
          <inkml:annotationXML>
            <emma:emma xmlns:emma="http://www.w3.org/2003/04/emma" version="1.0">
              <emma:interpretation id="{5295BF1F-5087-4450-B1DC-DC6EC000B98F}" emma:medium="tactile" emma:mode="ink">
                <msink:context xmlns:msink="http://schemas.microsoft.com/ink/2010/main" type="inkWord" rotatedBoundingBox="31171,16782 33215,16742 33227,17375 31184,17415"/>
              </emma:interpretation>
              <emma:one-of disjunction-type="recognition" id="oneOf17">
                <emma:interpretation id="interp85" emma:lang="en-IN" emma:confidence="0">
                  <emma:literal>such</emma:literal>
                </emma:interpretation>
                <emma:interpretation id="interp86" emma:lang="en-IN" emma:confidence="0">
                  <emma:literal>Such</emma:literal>
                </emma:interpretation>
                <emma:interpretation id="interp87" emma:lang="en-IN" emma:confidence="0">
                  <emma:literal>Tuch</emma:literal>
                </emma:interpretation>
                <emma:interpretation id="interp88" emma:lang="en-IN" emma:confidence="0">
                  <emma:literal>ruch</emma:literal>
                </emma:interpretation>
                <emma:interpretation id="interp89" emma:lang="en-IN" emma:confidence="0">
                  <emma:literal>sach</emma:literal>
                </emma:interpretation>
              </emma:one-of>
            </emma:emma>
          </inkml:annotationXML>
          <inkml:trace contextRef="#ctx0" brushRef="#br0" timeOffset="91983.9041">28907 1052 403,'0'0'36,"0"0"-36,0 0 0,0 0 0,0 0 120,0 0 16,0 0 4,0 0 1,0 0-18,0 0-4,0 0-1,9 0 0,5-4-66,3 0-12,-17 4-4,14-4 0,3-4 4,-3 4 0,-1-7 0,5 3 0,-5-4-8,5-4 0,9 4-1,-10-4 0,-3 1-2,3-1 0,10-4 0,-9 0 0,-5 1-14,5-1-3,-5 0-1,1 4 0,3 1-2,-8-1 0,-4 8 0,12-4 0,-17 8-9,14 0 0,-14 4 9,0 0-9,0 0 0,9 8 0,-5 4 0,5 4-8,-5-1 8,1 1-8,-5 4 8,0 0-8,0-1 8,0 9 0,0-8 0,0 3 0,-9-7 0,0 4 0,9-4 0,-13 0-8,8-9-5,-4 9-1,1-8 0,-1-4 0,9-4 5,-5 4 1,-8-8 0,0 4 0,13-4 8,-14 0-8,10 4 8,-5-8-8,5 4 8,-1-4 0,5 8 0,-9 0 0,9 0 0,0 0 0,0 0 8,0 0-8,0 0 0,0 0 0,0 0 0,0 0 8,0 0-8,14 0 0,-14 0 0,17 0-8,-3 8-5,3-8-1,-3 0 0,3 0 0,6 4 24,-6-4 5,1-4 1,0-4 0,-5 8-24,9-3-5,1-1-1,-6-8 0,-3 8 22,12-12 5,-8 8 1,0-4 0,4 4-14,-9-3-16,-4-1 3,5 0 1,3-4 12,-8 4 0,-4-4 0,4 12 10,-5-3-10,-4 7 12,0 0-12,0 0 12,0 0-1,0 0 0,0 0 0,0 0 0,-13 4-11,-1 3 0,14 1 0,-8 4 0,-1-4 0,4 4 0,5 0-8,0 0 8,0-1-8,0 1 8,0 0-10,5-4 10,8 0 0,-9 4-9,5-4 9,-4-4 0,8 0 0,5-4 0,-5-4 0,5 0 0,-5 4 8,5-8 1,4 4 0,-8-4 0,3-4-9,-3-4 0,-5 0 0,13 1 0,-9-1 0,-4-4 8,4 0-8,1 9 8,-14-1-8,4-4 0,5 4 0,-5 0 0,-4 4 0,0 0 0,0 8 0,0 0 0,0 0 0,0 0-14,0 0 3,-13 12 1,9-4 10,-1 4-13,-4 4 5,9-4 8,-4 3 0,-5 1 0,9 0 0,0 0 0,0 0 0,0-5 0,0-3 0,9 0 0,-9-8 0,4 12 0,-4-12 0,14 4 0,-1 0 0,-9-4 0,10 0 0,3-8 0,-3 4 12,-1-4-4,0 0 0,1-3 0,-1-5-8,-4 0 0,4 0 0,1 4 0,3-7 0,-3 3 0,3 0 0,-3 0 0,-1 4 0,5-3-14,-5 3 3,5 0 1,-5 0 10,1 4 11,-1 0-3,0 0 0,1 8-8,-6-8 0,6 5-12,-1 3 12,-8-8-12,8 8 12,-4 8-12,-5-8 12,14 3 0,-9 1 0,-9-4 0,4 4 12,10 4-26,-1 0-5,-13-8-1,0 0 0,4 8 4,10 0 0,-14-8 0,0 8 0,0-8 7,0 0 9,0 0-13,0 0 5,0 0 0,0 8 0,0-8 0,0 0 0,0 0 8,0 0 0,0 0 0,0 0-8,0 0 8,0 0 0,0 0 0,0 0 0,0 0 0,0 0 0,0 0 0,0 0 0,0-8 0,0 0 0,0 8 0,0-8 0,0 0 0,-5 4 0,-4 0 0,-4-4 0,9 8 0,-10 0 0,1 8 0,8-4 0,-8 4 0,0 0-8,-5 0 0,5 4 0,-1 4 8,10-5 0,-9 1 0,8 4 0,-4-4 0,9 0 0,0 7 0,14-3 0,-14-4 9,13 0-9,0 0 12,5-4-12,-5 0 12,5-1-4,0-3 0,9 0-8,-10-8 13,10 4-4,-9-4-1,8 0 0,-3-3-20,3-5-4,5 0 0,-13-4-1,9-8 17,4 5-10,-13-1 10,8-8-8,1-3 8,-9 3 0,8-11 0,-8 11 0,0-11 0,-5 3-12,5-7 12,-5 11-12,-13 0 12,9 5 8,-4-1-8,-1 8 11,-4 5 0,0 3 0,0 4 0,0 8 0,0 0 4,0 0 1,-9 4 0,0 8 0,-4-1-16,-5 13-10,5 0 2,0 7 0,4 1 8,-5 0 0,1 3 0,0 1 0,-1-5 0,1 5 0,9-5 0,-10 1 0,14-4 8,-13-1-8,13-7 8,0 0-8,0-1 0,0-7 0,0-12 0,0 12 0,0-12 30,0 0 2,0 0 0,13 0 0,1 0-32,3-4 8,1-8-8,4 4 0,-4-3 8,0 3-8,-5-4 11,5 0-11,4 4 8,-13 0-8,13 8 0,-13-4 0,4 4 0,1 4 0,-1-4 0,-8 12 0,8-4 0,0 4-9,-13 4 9,5-5-12,8 1 12,-13 4 0,9-4 0,-5 4 0,-4-4 0,0-1 9,9-3 0,-4 0 0,8 0-9,0-4 0,-4 4 0,13-8 0</inkml:trace>
        </inkml:traceGroup>
      </inkml:traceGroup>
      <inkml:traceGroup>
        <inkml:annotationXML>
          <emma:emma xmlns:emma="http://www.w3.org/2003/04/emma" version="1.0">
            <emma:interpretation id="{71E65727-9063-4A6D-B812-E0A3466CA869}" emma:medium="tactile" emma:mode="ink">
              <msink:context xmlns:msink="http://schemas.microsoft.com/ink/2010/main" type="line" rotatedBoundingBox="10909,18086 33029,17724 33043,18603 10924,18964"/>
            </emma:interpretation>
          </emma:emma>
        </inkml:annotationXML>
        <inkml:traceGroup>
          <inkml:annotationXML>
            <emma:emma xmlns:emma="http://www.w3.org/2003/04/emma" version="1.0">
              <emma:interpretation id="{1EB9B85B-D9BC-479C-AFBF-090059C6E69C}" emma:medium="tactile" emma:mode="ink">
                <msink:context xmlns:msink="http://schemas.microsoft.com/ink/2010/main" type="inkWord" rotatedBoundingBox="10910,18143 11558,18133 11565,18569 10918,18579"/>
              </emma:interpretation>
              <emma:one-of disjunction-type="recognition" id="oneOf18">
                <emma:interpretation id="interp90" emma:lang="en-IN" emma:confidence="0">
                  <emma:literal>is</emma:literal>
                </emma:interpretation>
                <emma:interpretation id="interp91" emma:lang="en-IN" emma:confidence="0">
                  <emma:literal>ls</emma:literal>
                </emma:interpretation>
                <emma:interpretation id="interp92" emma:lang="en-IN" emma:confidence="0">
                  <emma:literal>Ls</emma:literal>
                </emma:interpretation>
                <emma:interpretation id="interp93" emma:lang="en-IN" emma:confidence="0">
                  <emma:literal>us</emma:literal>
                </emma:interpretation>
                <emma:interpretation id="interp94" emma:lang="en-IN" emma:confidence="0">
                  <emma:literal>b</emma:literal>
                </emma:interpretation>
              </emma:one-of>
            </emma:emma>
          </inkml:annotationXML>
          <inkml:trace contextRef="#ctx0" brushRef="#br1" timeOffset="75147.6592">8691 1786 403,'0'0'17,"0"0"5,0 0-22,0 0 0,0 0 0,0 0 0,0 0 167,0 0 29,-4 8 5,0-4 2,4 4-143,-5 4-29,1-4-6,-1 4-1,1 7 5,-1-7 1,5 4 0,-4 4 0,0-8-10,-1 7-3,1-3 0,4-4 0,-5 8-1,5-1-1,0 1 0,0-4 0,5 4-5,-1-1-1,1-7 0,-1 4 0,5 0-9,0-8-9,-5 12 9,9-13-13,-4 5 36,5-4 7,-1 0 2,5-4 0,0 4-24,-1-8-8,6 4 0,-1 0 0,-5-8 8,10 4-8,4-4 0,-4-4 0,-5 8 9,5-8-9,-10-4 8,6 12-8,-6-4 8,1-4-8,0 1 8,-5-1-8,1-4 0,-10 8 0,5-4 0,-9-4 0,4 0 9,-4 0-9,-4 5 10,4-5-10,-9 0 12,5 4-3,-5-4-1,4 4 0,1-4 3,-5 4 0,5 1 0,-5 3 0,4-4 11,-4 0 2,0 4 1,1-4 0,8 8-17,0 0-8,-5-8 8,5 8-8,0 0 12,0 0-4,0 0 0,0 0 0,9 0-8,0 4 0,0 0 0,4-4 0,5 8 0,4-4 0,0 4 0,0 8 0,5-13 0,-9 13 0,4-4 9,-4-4-9,0 4 0,-5-4 0,-4-4 0,0 8 0,-5-5 0,1 5 0,-10-4 0,1 0 0,-5 0 9,-4 0-9,-5-4 12,0 8-12,-4-4 8,-5-8-8,0 11 0,1-3 0,4-8 0,-5 12 0,9-4-11,0 0 11,5 4-132,0-4-20</inkml:trace>
        </inkml:traceGroup>
        <inkml:traceGroup>
          <inkml:annotationXML>
            <emma:emma xmlns:emma="http://www.w3.org/2003/04/emma" version="1.0">
              <emma:interpretation id="{7C98D963-B002-434E-A956-A50F70A696B7}" emma:medium="tactile" emma:mode="ink">
                <msink:context xmlns:msink="http://schemas.microsoft.com/ink/2010/main" type="inkWord" rotatedBoundingBox="12100,18360 15442,18305 15450,18829 12109,18884"/>
              </emma:interpretation>
              <emma:one-of disjunction-type="recognition" id="oneOf19">
                <emma:interpretation id="interp95" emma:lang="en-IN" emma:confidence="0">
                  <emma:literal>"INQ.</emma:literal>
                </emma:interpretation>
                <emma:interpretation id="interp96" emma:lang="en-IN" emma:confidence="0">
                  <emma:literal>vi-will</emma:literal>
                </emma:interpretation>
                <emma:interpretation id="interp97" emma:lang="en-IN" emma:confidence="0">
                  <emma:literal>"ENROL</emma:literal>
                </emma:interpretation>
                <emma:interpretation id="interp98" emma:lang="en-IN" emma:confidence="0">
                  <emma:literal>VENTRAL</emma:literal>
                </emma:interpretation>
                <emma:interpretation id="interp99" emma:lang="en-IN" emma:confidence="0">
                  <emma:literal>vi-wide</emma:literal>
                </emma:interpretation>
              </emma:one-of>
            </emma:emma>
          </inkml:annotationXML>
          <inkml:trace contextRef="#ctx0" brushRef="#br1" timeOffset="79293.8605">12728 2150 345,'0'0'31,"5"-12"-31,-1 4 0,1-12 0,-1 12 202,-4-4 34,0 0 8,0 5 0,0-1-120,-4 0-24,-1-4-4,1 12-2,-5-8-46,0 4-8,0-4-3,-4 8 0,0 0-1,-5 0-1,5 0 0,-5 12 0,-4-4-23,4 8-4,-4-4 0,4-1-8,4 13 12,-3-8-4,3 4 0,1-5-8,9 5 9,-1 0-9,-4-8 0,5 7 9,4-3 0,4-4 0,5-4 0,-4 4 0,8-4 4,0 0 1,5-4 0,0-4 0,4 7 8,0-7 2,0-7 0,1 7 0,3-4-16,-4-4-8,1 0 8,-1 0-8,5-4 11,-5-8-3,-4 9 0,-5-9 0,5 4-8,-5-8 0,-4 1 0,-5-1 0,1 0 8,-5 5-8,-5-1 8,1 0-8,-5 0 0,-4 5 0,-5 7 0,0 0-11,-4-4-7,4 4-2,-9 8 0,5 0 0,-4 0-36,3 0-7,-3 8-1,8 4-1,-4-4-74,4 3-14</inkml:trace>
          <inkml:trace contextRef="#ctx0" brushRef="#br1" timeOffset="79422.2332">12604 2150 918,'0'0'40,"0"0"9,0 0-39,0 0-10,0 0 0,0 0 0,0 0 101,0 0 19,0 0 3,0 0 1,0 0-85,0 0-17,0 11-3,5-3-1,-5 8-10,4-4-8,-4 0 12,4 7-12,1-3 15,-5 4-4,4-8-1,1 8 0,-5-1 8,4-3 2,-4-4 0,5 0 0,-1 4-20,1-5 0,-1 1 8,5-4-701</inkml:trace>
          <inkml:trace contextRef="#ctx0" brushRef="#br1" timeOffset="79846.0617">12919 2292 288,'0'0'12,"0"0"4,0 0-16,0 0 0,0 0 0,0 0 0,0 0 184,0 0 35,0 0 6,0 0 2,0 0-156,0 0-31,0 0-7,0 0-1,0 0 20,0 0 3,0 0 1,0 0 0,0 0-4,0 0 0,9-4 0,-9 4 0,0 0-7,0 0-1,0 0-1,0 0 0,0 0-5,0 0-1,0 0 0,0 0 0,0 0-15,0 0-3,0 0-1,0 0 0,0 0 0,0 0 0,-4 8 0,4-8 0,0 15 1,0-15 0,0 12 0,0 0 0,-5 0 2,5-4 1,0-8 0,-4 12 0,0-4-2,4-8-1,0 0 0,0 7 0,0-7-3,0 16 0,0-16 0,0 4 0,0-4-3,0 0-1,0 16 0,0-16 0,4 4 1,-4-4 0,9 12 0,0-8 0,4 0 4,0-4 1,1 0 0,3-4 0,1 4-2,4-4-1,-4 0 0,4 4 0,1 0-7,-6-8-8,-3 8 11,-1 0-11,0-4-71,1 4-21,-5-4-4</inkml:trace>
          <inkml:trace contextRef="#ctx0" brushRef="#br1" timeOffset="78386.2071">11489 2118 288,'0'0'12,"0"0"4,0 0-16,0-8 0,0-4 0,0 12 0,0 0 187,0-8 34,0-4 7,0 5 2,0 7-116,0 0-23,0-8-5,0 8-1,0 0-21,0 0-5,0 0-1,0 0 0,0 0-39,0 0-8,0 0-2,0 12 0,0 3-9,5 5-9,-5 0 9,4 0-13,1-1 13,-5 9 0,0-4 0,0-1-9,0-3 9,0 0 0,0-8 0,0 7 0,0-3 11,0-4-3,4 0 0,-4-12 0,0 8 0,0-8-8,0 0 12,0 0-4,0 0 7,0 0 1,13 0 0,-4 0 0,5-8 8,-5 4 1,-1-12 1,1 4 0,0 0-8,5-3-2,-6-5 0,1 0 0,0-8-5,0 9-2,4-1 0,1 0 0,-5 1-9,4-1 8,0 8-8,-4 0 8,-4 0-8,3 0 0,-3 5 0,4 3 8,0-4-8,-5 8-16,-4 0 4,9 12 1,-5-5-1,1 5-1,-1 0 0,1 0 0,-1 0 13,1 8-12,-5-1 12,4-3-12,-4 0 12,0 0 0,5-5 0,-1 5 10,0-4-10,1-4 0,8 4 0,-4-4 0,0-4 0,4 4 10,1-8-10,-1 0 10,0-4-10,5 0 12,-5-8-12,5 8 12,-5-12 0,5 8 1,-5-12 0,5 1 0,-4-1 7,-6 0 2,6 1 0,-5-1 0,0-4-22,-5 0 0,0 5 0,1-1 0,-1 0 0,-4 0 0,5 9 0,-5 3 0,0 8-31,0 0-10,0 0-3,0 0-530,0 0-106</inkml:trace>
          <inkml:trace contextRef="#ctx0" brushRef="#br1" timeOffset="78811.8695">12058 2331 658,'0'0'29,"0"0"7,0 0-36,0 0 0,0 0 0,0 0 0,0 0 125,0 0 19,0 0 3,4-8 1,-4 8-52,0 0-11,0 0-1,0 0-1,0 0-27,0 0-4,0 0-2,0 0 0,0 0-30,0 0-7,9 8-1,-9-8 0,0 0 9,5 12 2,-1-4 0,0 4 0,-4 0-23,0-5 0,5 5 0,-5-4 0,0 4 10,0-4-2,0-8-8,0 12 12,0-12-1,4 8-1,-4-8 0,5 11 0,-1-3 2,5 4 0,-9-12 0,0 0 0,5 8 0,3-8 1,1 0 0,-4 8 0,4-8 2,4 0 0,-4 0 0,4-8 0,-8 8-15,8 0 8,0 0-8,1-4 0,-6 0-113,6 0-29,-1-4-6</inkml:trace>
          <inkml:trace contextRef="#ctx0" brushRef="#br1" timeOffset="75788.8846">9824 2031 518,'4'-12'46,"-4"12"-37,5-8-9,-5 8 0,4-8 160,-4 8 29,0 0 7,0 0 0,0 0-75,0 0-15,0 0-3,0 0-1,9 20-74,-4-8-16,-1 4-2,5-4-1,-5 7 7,1 9 2,-1-8 0,1 0 0,-1-1 8,1 1 2,-1 0 0,5-1 0,-5-3-12,1-4-3,-1 8 0,5-8 0,-4-4 3,-1 3 0,-4-11 0,9 8 0,-9-8 14,0 0 3,13 0 1,1 0 0,-1-4-16,0 0-3,-4-7-1,4 3 0,1-4 2,-5 0 0,4-4 0,-4-4 0,0 1-16,0-1 0,-1 0 0,-3 1 0,4-1 0,-5 0 0,5 4 8,-4 0-8,-1 1 0,0 7 0,1-4 0,-1 4 0,-4 8 0,5-12 0,4 8 0,-9 4 0,0 0-28,4 0 0,5-4 1,0 4-586,0 0-118</inkml:trace>
          <inkml:trace contextRef="#ctx0" brushRef="#br1" timeOffset="76158.5048">10290 2327 403,'0'0'17,"0"0"5,0 0-22,0 0 0,0 0 0,5-4 0,-5 4 173,9-8 31,-5 0 5,-4 8 2,0 0-95,0 0-20,9-11-3,-9 11-1,0 0-26,0 0-6,0 0 0,0 0-1,0 0-23,0 0-5,0 0-1,0 0 0,0 11-13,0-3-2,0 12-1,0-12 0,-9 4-2,9 0-1,-4-4 0,4 7 0,-5-3 11,1 0 2,4-4 1,-5 4 0,5-4-8,0 3-1,0-11-1,0 0 0,5 8 0,-5-8 0,0 0 0,0 0 0,9 8 0,4 0 0,-9-4 0,10-4 0,-5 0-15,-1 0 8,6 0-8,-1 0 0,-13 0 9,9 0-9,4 0 8,-4 0-8,5 0 0,-6-4 0,6 4-12,-1 0 12,0 0-69,1 0-7,-5 0 0,4 0-1</inkml:trace>
          <inkml:trace contextRef="#ctx0" brushRef="#br1" timeOffset="76434.5216">10850 2228 288,'0'0'25,"0"0"-25,0 0 0,0 0 0,0 0 196,0 0 35,0 0 6,0-7 2,0-5-82,0 8-16,4-4-3,1 0-1,4-4-43,-5 4-9,5 4-1,4 0-1,1 0-47,-1-3-10,5 7-2,-1 0 0,-3 0 23,4 0 4,-5-4 1,0 8 0,5-4-227,-5 7-45,-4-7-8,0 4-3</inkml:trace>
          <inkml:trace contextRef="#ctx0" brushRef="#br1" timeOffset="76547.082">10916 2311 972,'0'0'43,"0"0"9,0 0-42,0 0-10,0 0 0,0 0 0,0 0 110,9 4 20,-9-4 4,9 8 1,0 0-58,4-4-11,1-4-2,4 0-1,-1 0-43,1 0-8,4 0-1</inkml:trace>
        </inkml:traceGroup>
        <inkml:traceGroup>
          <inkml:annotationXML>
            <emma:emma xmlns:emma="http://www.w3.org/2003/04/emma" version="1.0">
              <emma:interpretation id="{31FCDA89-E8E0-4313-B9D4-8B58784E3EBB}" emma:medium="tactile" emma:mode="ink">
                <msink:context xmlns:msink="http://schemas.microsoft.com/ink/2010/main" type="inkWord" rotatedBoundingBox="16892,18030 18574,18003 18584,18610 16902,18637"/>
              </emma:interpretation>
              <emma:one-of disjunction-type="recognition" id="oneOf20">
                <emma:interpretation id="interp100" emma:lang="en-IN" emma:confidence="0">
                  <emma:literal>that</emma:literal>
                </emma:interpretation>
                <emma:interpretation id="interp101" emma:lang="en-IN" emma:confidence="0">
                  <emma:literal>thal</emma:literal>
                </emma:interpretation>
                <emma:interpretation id="interp102" emma:lang="en-IN" emma:confidence="0">
                  <emma:literal>thot</emma:literal>
                </emma:interpretation>
                <emma:interpretation id="interp103" emma:lang="en-IN" emma:confidence="0">
                  <emma:literal>thet</emma:literal>
                </emma:interpretation>
                <emma:interpretation id="interp104" emma:lang="en-IN" emma:confidence="0">
                  <emma:literal>thw</emma:literal>
                </emma:interpretation>
              </emma:one-of>
            </emma:emma>
          </inkml:annotationXML>
          <inkml:trace contextRef="#ctx0" brushRef="#br0" timeOffset="93039.2496">14625 2276 806,'0'0'72,"0"0"-58,0 0-14,0 0 0,0 0 78,9-8 13,-5-4 2,5 8 1,0-12-23,0 8-5,0 1-1,4-5 0,-4-8-10,4 8-3,-4-4 0,4 1 0,-4-5-8,5-4-3,-1 0 0,0 1 0,1 3-5,-6-4 0,1 5-1,-4-9 0,4 8-21,-5 0-4,1-7-1,-5 7 0,0 0-9,0 1 12,-5-1-12,5 8 12,-4 4-12,-5 0 0,4 8 0,5 0 8,-13 0-8,4 8-14,0 8 3,-4 8 1,4-5 10,0 17-13,-4-5 5,8 5 8,-3 4 0,8-9 0,-5 1 0,10 3 0,-1-3 0,5-5 0,-5 1 0,10-8 0,-1 0 0,0-9 0,1 9 0,3-12 0,1 0 0,0-4 0,0-4 0,4 0-543,-9 0-115</inkml:trace>
          <inkml:trace contextRef="#ctx0" brushRef="#br0" timeOffset="93141.738">14736 1944 172,'-18'-12'16,"9"8"-16,-4 0 0,4 4 0,0-7 220,-4 14 40,8-7 9,5 0 2,0 0-175,0 0-36,0 0-6,9 12-2,5-4-41,-1 0-11,9-4 0,0 4 0,5 0 12,0 0 0,4-4 0,0-4 0,0 8-25</inkml:trace>
          <inkml:trace contextRef="#ctx0" brushRef="#br0" timeOffset="94183.2175">15202 1786 781,'13'-15'34,"-8"3"8,-5 0-34,0-4-8,-5 4 0,5 0 0,0-3 132,0 7 24,-8-4 4,3 4 2,5 8-71,0 0-15,0 0-2,0 0-1,0 0-47,-4 16-10,-5-4-1,0 7-1,0 9-14,0-4 0,9 7 8,-4 1-8,-1-1 0,1 1 0,-1-4 8,1 7-8,0-3 0,-1 7 0,1-7 0,4-5 0,0 1 0,0 4 9,4-9-9,-4-3 8,0 0 13,0-8 3,5-1 0,-1-3 0,-4-8-24,0 0-8,0 0 0,9 0 0,-9 0 19,9-8 4,4-3 1,0-1 0,1-4-3,-1 4 0,-4-8 0,4 1 0,5 3-13,-5-4 0,1 0 0,-5 9 0,4-5 0,-4 4 0,0 0 0,0 4 0,-9 8 0,0 0 0,0 0 0,0 0 0,13 0 0,-13 0-15,9 8 3,-5 0 1,5 4 11,0 0 0,-5 3 0,5 1 8,0 0-8,-4 0-10,-1-4 10,5 0-13,0 7 13,4-11 0,-8 0 0,8-4 0,-4 4 0,4 0-9,0-8 9,1-4-8,-5 0 8,8-4 0,-3 4 0,3-4 0,1 0 0,-4-4 0,8 1 0,-5-5-8,1-4 8,0 8 0,0-8 0,0 1-8,-5 3 8,5 4 0,-5-4 0,5 4 0,-5-7 0,0 11 0,1-4 0,-5 0 0,-5 8 0,5 0 0,-5-4 0,5 4 0,0-4 0,-9 8-8,9 4 8,-9-4-8,0 0 8,9 8 0,0 0 0,4 0 0,-4 4 0,0-12-10,0 12 10,0-4-10,-1 4-2,-3-5-1,-5-7 0,9 8 0,-5 0 1,-4-8 0,0 0 0,0 0 0,0 0 12,0 0 0,0 0 0,0 0 0,0 0 0,0 0 0,-9-4 0,-4 0 0,0-4 12,-1 8-12,1-3 12,0-1-12,-5 4 20,5 0-2,-5 4-1,0-1 0,0-3-9,5 8-8,-5-4 12,9 4-12,1 0 8,-1 0-8,0-4 0,4 12 0,1-12 0,4-4 0,4 15 0,1-11 0,-5-4 0,13 12 0,0-4 0,5 0 0,-5-8 0,5 8 0,-4-8 10,-1 0-10,9 0 9,0 0-9,-8 0 10,-5-8-10,4 8 8,-4-4-8,0-4 0,-1 0 9,-3 0-9,-5 8 0,0 0 0,0 0 8,-5-7-8,5 7 0,0 0 0,0 0 8,0 0-8,0 0 0,-4 0 0,4 0 0,-4 7 0,4-7 0,-5 8-9,5 0 9,5 4 0,-1-4 0,-4-8 0,9 8 0,0-4 0,4 8 0,5-4 8,-5-8-8,1 0 0,3 0 0,1 0 0,0 0 0,-5-8 0,0-4 0,5 0 0,0 0 0,-5 0 0,1-4 0,-1-3 0,0-5 0,1 0 0,-5-3-8,4 3 8,-4-8 0,0 1 0,-1 3 0,-8-3 0,5 3 0,4-4 0,-9 5 0,4 7 0,-4 0 9,0 1-9,0-1 0,0 12 0,5 0 0,-5 8 0,0 0 0,0 0 0,0 0 0,-9 8 0,0 8 0,4-4 0,1 15 0,0-3 0,-1 4 0,1-1 0,-5 5 0,9-5 0,-5 5 0,5-4 0,0-1 0,5-7 0,-1 0 0,1-1 0,4 1 0,-5-8 0,5-4 0,4 4 0,1-4 0,-1-8 0,0 0 0,1-8 0</inkml:trace>
          <inkml:trace contextRef="#ctx0" brushRef="#br0" timeOffset="94311.0862">16121 1731 633,'0'0'28,"-8"0"6,-1 8-34,9-8 0,0 0 0,0 0 0,0 0 214,0 0 36,9 8 7,-1-4 2,10 8-207,4-4-42,1-8-10,3 7 0,1-3 0</inkml:trace>
        </inkml:traceGroup>
        <inkml:traceGroup>
          <inkml:annotationXML>
            <emma:emma xmlns:emma="http://www.w3.org/2003/04/emma" version="1.0">
              <emma:interpretation id="{3523DCC6-D634-47D9-9832-85AEF5277A3C}" emma:medium="tactile" emma:mode="ink">
                <msink:context xmlns:msink="http://schemas.microsoft.com/ink/2010/main" type="inkWord" rotatedBoundingBox="19272,18034 20783,18009 20792,18568 19282,18593"/>
              </emma:interpretation>
              <emma:one-of disjunction-type="recognition" id="oneOf21">
                <emma:interpretation id="interp105" emma:lang="en-IN" emma:confidence="0">
                  <emma:literal>their</emma:literal>
                </emma:interpretation>
                <emma:interpretation id="interp106" emma:lang="en-IN" emma:confidence="0">
                  <emma:literal>that</emma:literal>
                </emma:interpretation>
                <emma:interpretation id="interp107" emma:lang="en-IN" emma:confidence="0">
                  <emma:literal>than</emma:literal>
                </emma:interpretation>
                <emma:interpretation id="interp108" emma:lang="en-IN" emma:confidence="0">
                  <emma:literal>then</emma:literal>
                </emma:interpretation>
                <emma:interpretation id="interp109" emma:lang="en-IN" emma:confidence="0">
                  <emma:literal>thein</emma:literal>
                </emma:interpretation>
              </emma:one-of>
            </emma:emma>
          </inkml:annotationXML>
          <inkml:trace contextRef="#ctx0" brushRef="#br0" timeOffset="101569.9592">17005 2236 345,'18'-8'15,"-18"8"4,0 0-19,0 0 0,13-7 0,1-5 0,-5 8 99,4-12 16,0 8 3,9-8 1,-4 1-92,0-5-19,-5 8-8,1-8 8,3 4 13,1-3 3,-9-1 0,-5 0 0,5 0-12,0-3-1,5-1-1,-14 4 0,-5-3 6,5 3 2,5-4 0,-5 4 0,-5 5-2,-4-1 0,9 8 0,-4 4 0,4 4 21,0 0 4,-9-4 1,0 8 0,0 4-20,0 4-4,0 0-1,0 7 0,5 1 7,0 8 0,-5-9 1,9 5 0,-5 0-13,10 0-4,8-5 0,-4 5 0,-9-4 4,9-1 0,9-7 0,4 0 0,-4-4 3,4 4 1,4-4 0,1-8 0,0 0-42,-5 0-8,13-8-2,-4-8 0</inkml:trace>
          <inkml:trace contextRef="#ctx0" brushRef="#br0" timeOffset="101700.9999">17143 1853 345,'-22'4'15,"22"-4"4,0 0-19,0 0 0,0 0 0,0 0 0,13 0 135,0 8 23,5-4 5,0 0 1,-5 0-112,5-4-21,9 0-5,-1 8-467</inkml:trace>
          <inkml:trace contextRef="#ctx0" brushRef="#br0" timeOffset="102454.5202">17494 2078 673,'0'0'29,"4"-7"7,5-1-28,0 0-8,-5-4 0,5 4 0,0-4 65,4 0 12,1-3 3,-5 3 0,0 0-58,4-4-11,0-4-3,-4 1 0,-9-1 29,5 0 6,-1 0 1,-4 1 0,0-1-20,0-4-3,-4 1-1,-1 3 0,1 0 6,-1 0 1,-8 8 0,8 1 0,-3 3 11,3 0 2,-8 4 1,4 4 0,0 4-21,9-4-5,-9 8-1,0 4 0,0 7-14,1 1 0,-1 0 8,4 7-8,-8 1 12,4 0 0,9 3 0,-4 1 0,4-5-3,0 1-1,0 0 0,4-5 0,5-3-8,-5 8 0,-4-16 0,5 7 8,4-7 0,-5 0-8,1-8 12,-5-4-4,0 0 5,0 0 1,8 8 0,-8-8 0,0 0 0,14-8 0,-1-4 0,0 4 0,-8-4-6,4-3-8,0 3 11,4 0-11,0 4 16,-4 0-3,-4 0-1,3-4 0,1 9-12,-9 3 0,0 0 0,0 0 0,0 0-15,0 0-5,0 0-2,5 11 0,-5-3 13,0-8 9,4 12-12,1 0 12,-10 4-8,5-4 8,5-1 0,4 1 0,-5 0 0,5-8 0,0 4 0,4-4 0,9-4 0,-4 4 0,-5-4 9,10 0-9,-1-4 8,0 0-8,-4-4 8,-5 4-8,0-4 0,1 0 0,3-4 0,-3-3 0,-10 7 21,5-4-1,4 4 0,-4-4 0,-9 4-20,5-4 0,-5 5 0,4-5 0,-4 12 15,0 0-2,-9-4 0,5-4 0,4 8 7,0 0 0,-13-8 1,-1 8 0,1 0-21,13 0 0,-9 8 0,-4 0 0,-1 4 0,1-4 0,13-8 0,-4 11 0,-5 1 0,4 8 0,10-8 9,-1-4-9,5 11 0,-5-7 0,1 0 0,8-8-12,5 8 20,0-4 5,-18-8 1,13 8 0,9-4 5,-4-4 1,-5 0 0,1 0 0,-1 0-44,5-4-8,-5-4-1,0 4-1,-8-12 34,4 8 16,4-4-2,-4 0 0,-5 5-14,1-5-16,-1 4 3,1-4 1,4 4 12,-5-4 0,-4 12 0,0 0 0,5-8 0,-5 8 0,0 0 0,0 0 0,0 0 0,0 0 0,0 0 0,0 0 0,-9 4 0,9-4 0,0 0 0,0 0 0,0 16-19,0-4-1,4-4 0,1 0-809</inkml:trace>
          <inkml:trace contextRef="#ctx0" brushRef="#br0" timeOffset="102600.9001">18142 1834 583,'-22'0'25,"22"0"7,0 0-32,-9 0 0,0 0 0,0 0 0,9 0 23,-9 4-2,5 4 0,-5-5 0</inkml:trace>
          <inkml:trace contextRef="#ctx0" brushRef="#br0" timeOffset="103454.4318">18089 2043 288,'0'0'25,"0"0"-25,0 0 0,0 0 0,0 0 174,0 0 30,-5 8 5,5-8 2,0 0-127,0 0-24,0 0-6,0 0-1,5 12-14,-5-4-3,0-8-1,0 11 0,0 1-12,0-12-3,9 8 0,-5 0 0,1 8-9,-5-16-3,13 4 0,-4 4 0,-9-8-8,9 4 12,-9-4-12,13 4 12,5 0 8,0-4 1,-5 0 1,0 0 0,1-4-22,-1 0 0,-4-8 0,4 12 0,-4-12 9,4 4-9,-4-4 12,0 4-12,-9-4 8,9-3-8,0 3 0,4-4 0,-8 4 0,-1 0 0,0-3 0,5-1 0,0 0 0,-4 4 0,-5-4-9,0 4 9,9-3 0,-9 3 0,-5 0 9,1 4-9,4 0 25,-5 4-1,-4-4-1,0 8 0,-4 0-9,4-4-2,5 0 0,-5 8 0,-4 0 7,4-4 1,9 0 0,0 0 0,-5 12-20,1-4 0,4 8 0,0-12 0,9 12 0,-5-12 0,-4-4 0,9 15 0,4-3 0,-4-4-19,0-4 4,4 4 1,1-8 14,4 8 16,-5-8-3,0 4-1,-8 4-36,4 0-8,4-4-2,0 0 0,-13-4 12,0 0 2,0 0 1,5 3 0,3 13 19,-3-12 0,-5-4 0,-5 12 0,10-4-13,-10 4 1,-3-4 0,-1 4 0,4-5 12,1 5 0,-1 0 12,1-8-12,0 12 19,4-16-3,0 4-1,0 12 0,0-16-3,0 0 0,13 4 0,0 3 0,5 1 2,-5-4 0,9-4 0,-4 0-770</inkml:trace>
        </inkml:traceGroup>
        <inkml:traceGroup>
          <inkml:annotationXML>
            <emma:emma xmlns:emma="http://www.w3.org/2003/04/emma" version="1.0">
              <emma:interpretation id="{698A47F6-1281-4471-8BCB-13A015E7B49D}" emma:medium="tactile" emma:mode="ink">
                <msink:context xmlns:msink="http://schemas.microsoft.com/ink/2010/main" type="inkWord" rotatedBoundingBox="21359,17922 23721,17883 23734,18690 21373,18729"/>
              </emma:interpretation>
              <emma:one-of disjunction-type="recognition" id="oneOf22">
                <emma:interpretation id="interp110" emma:lang="en-IN" emma:confidence="0">
                  <emma:literal>surplus</emma:literal>
                </emma:interpretation>
                <emma:interpretation id="interp111" emma:lang="en-IN" emma:confidence="0">
                  <emma:literal>Surplus</emma:literal>
                </emma:interpretation>
                <emma:interpretation id="interp112" emma:lang="en-IN" emma:confidence="0">
                  <emma:literal>supplies</emma:literal>
                </emma:interpretation>
                <emma:interpretation id="interp113" emma:lang="en-IN" emma:confidence="0">
                  <emma:literal>sulphurs</emma:literal>
                </emma:interpretation>
                <emma:interpretation id="interp114" emma:lang="en-IN" emma:confidence="0">
                  <emma:literal>swiplus</emma:literal>
                </emma:interpretation>
              </emma:one-of>
            </emma:emma>
          </inkml:annotationXML>
          <inkml:trace contextRef="#ctx0" brushRef="#br0" timeOffset="104693.4071">19093 2177 288,'0'0'12,"0"0"4,0 0-16,0 0 0,0-8 0,0 8 0,0 0 162,0-4 30,4-4 5,0 1 2,5-1-127,-4-4-26,4 8-5,0-4-1,-1 0-4,1 0-2,5-4 0,-6 4 0,6-3-1,-1 3 0,0-12 0,-4 12 0,5-4 13,-1 0 2,0-7 1,1 7 0,-1-4-24,0 4-5,-4-4 0,0-3-1,4 7-6,-8 0-1,4-4 0,-5 12 0,-4-4-12,0 8 9,9-8-9,-9 8 8,0 0-8,0 0 0,0 0 0,9 12 0,-5 4 0,1-4-11,-5 0 3,4 3 0,1-3 8,-5 12 0,0-8 0,0 4-8,-5-1 8,5 1 0,0 0 0,-4 0-8,-1-1-12,1-3-3,-5 0 0,0-4 0,0 0-22,0-5-5,-4 1-1,4-4 0,0 4 31,-4-4 5,0-4 2,-1 0 0,1-4 13,4 4 0,-4-8 0,4 8-9,0 0 9,9 0 0,-4-8 0,4 8 0,0 0 0,0 0 0,-5-4 0,5 4 0,0 0 0,0 0 0,9-7 0,0 3 0,0 0 0,0 0 12,8 4-4,1 0 0,-4-8-8,3 8 0,1 0 0,0 0 8,4 0-8,0 0 0,-4-4 0,4 0 0,0 4 0,-8-4 0,3-8 0,-3 0 0,-1 0 0,0 5 8,-4-5-8,0 4 8,0-8 3,0 0 1,-5 16 0,1-12 0,-5 4 32,0 8 6,0 0 2,0-7 0,-5-5-24,5 12-4,0 0 0,0 0-1,0 0-12,-4 0-3,-5 8 0,0 0 0,5-5-8,4 13 0,-5-4 0,1 0 0,4 0-12,4 4 3,1-5 0,-1-3 0,1 4 9,-1-4 12,9 4-2,-4-4-1,0 0 11,5-4 3,-6 0 0,6 0 0,-1-4-23,5 0 0,-5-4 0,0-4 0,1 0 0,-1 0 0,0-4 0,1 0 0,-5-4 0,0 5-10,-1-1 1,-3-4 0,-1 4 9,1 0 0,4-4 0,-9 5 0,0 3 0,0 0 0,0 8 0,0 0 0,-5-12 0,1 12 0,4 0 0,0 0 0,0 0 10,-9 0-2,9 0-8,-5 12 12,1-4-12,0 8-15,4-16 3,0 11 1,4 1 11,0 4 0,1-4 0,4-4 0,0-4 0,-1 8 0,6-5 8,4-7-8,-5 8 8,0-8-8,5-8 8,0 8-8,0 0 0,-5 0-8,5-4 0,-5-3 0,0-1 0,1-4 0,-1 4 0,-4-4 0,4 0 8,-4-4 0,0-3 0,0 7 0,-5-8 0,1 0 0,-1 5 0,1-5 0,-5 0 0,-5 8 0,1 0 0,4-3 0,-5 11 9,-4-12-9,5 16 12,-5-4-12,0 4 10,-4-4-10,-1 8 8,6 0-8,-1-4 0,0 8 0,9-8 0,0 0 0,0 0 0,0 12 0,0-12 0,9 15 0,4-3-13,-4-4 1,9-4 1,-1 8 0,6-4-25,-6-8-6,1 12-1,0-4 0,0-1-38,-5-3-8,0 0-2,-4 0 0,-9-4-61,0 0-12</inkml:trace>
          <inkml:trace contextRef="#ctx0" brushRef="#br0" timeOffset="106085.8522">20158 1984 403,'0'0'17,"0"0"5,0 0-22,0 0 0,-4 8 0,0-4 0,-1 3 92,1 1 13,-1 0 3,5-8 1,0 12-65,5 0-12,-1-4-4,-4-8 0,0 12-11,9-4-2,-9-8-1,9 11 0,-5-3-2,10-4 0,-5 0 0,4 0 0,-4-4 16,0 0 4,-1 0 0,6 0 0,-1-8-32,-4 4-8,-5-4-1,5 4 0,0-3 9,0-1 12,-4 4-2,-1-12-1,5 8-9,-5-4 10,-4 0-10,5 1 10,-1-5 15,-4 4 3,5 0 1,-5 0 0,0 0 11,0 0 1,4 5 1,-4-5 0,-4 0-18,4 4-3,0 0-1,0 8 0,-5-4 18,5 4 3,0-8 1,0 8 0,0 0-23,0 0-5,0 0-1,0 0 0,0 0-13,0 0 9,0 0-9,0 0 8,0 0-8,0 0 0,0 0 0,0 0 0,0 0 0,0 0 0,0 0 0,0 0 8,-4-8-8,4 8 0,0 0 0,0 0 8,0-4-8,-5-3 8,5-1-8,0 8 8,0 0 0,-4-8 0,4 4 0,0 4 0,0 0 11,0 0 1,-5-8 1,1 4 0,4 4-7,0 0-2,0 0 0,-4 4 0,-5 8-12,0-4 0,0 11 0,4 9-10,-8-8 10,9 11 0,-5-3 0,0 8 0,0-1 0,0 1 0,0-5 8,0-3-8,5 11 17,-5-7-1,5-5 0,-1 1 0,-4-8-16,5 0 0,-1-1 0,5 1-9,-4-12 17,4 4 3,0-12 1,0 0 0,0 0 12,0 0 4,0 0 0,0 0 0,4-12-13,1 0-3,-1-4 0,1-3 0,-1-1-12,5-8 9,0-3-9,4-1 8,-4-3-8,4 3 0,1-4 0,-1 5-11,0-1 11,5 5-8,-4-1 8,3 8-8,-3 0 0,3 5 0,-3 3 0,-1 4 0,0-4 8,-4 12 0,0-4 0,-9 4 0,0 0-18,0 0-2,0 0 0,5 12 0,-1 8 8,-4-1 2,-4-7 0,-1 0 0,1 4 10,-1 0 0,-4 0 0,0-1 0,1-3-21,-1 4 1,-5-4 0,6 0 0,-1-4-23,0 3-4,0-11-1,0 8 0,9-8 14,-9 4 2,9-4 1,0 0 0,0 0 11,0 0 1,0 0 1,0 0 0,0 0 18,0 0-12,0 0 12,5-12-10,3 5 10,1-5 0,5 12-9,-1-8 9,0-4 0,5 4 0,0-4 0,4 8 0,0-12 0,0 9 0,5-5 0,0 0 0,-1-8 0,-3 4 0,3-3 0,-8-5 0,4 4 0,0-7 0,-4-5 10,0 0-10,0 1 8,-5 7-8,0-4 0,-4 1 0,0-1 21,-4 8-2,-1 1-1,0-1 0,1 0-8,-10 12-2,1-3 0,4 11 0,-9-4 24,-4 0 4,-1 8 0,1 0 1,0 3-29,-1 5-8,1 4 0,-5 4 0,5 0 0,4 3-12,-4 1 4,4 0 0,0 3 8,0 1 0,5-4 0,4 7-8,0-7 8,0 3 0,9-3 0,0-4 0,-5 0 9,5-1-9,4-7 12,5 4-12,-5-4 24,5-4-1,0 0-1,0-8 0,4 8-13,-4-8-9,-1-4 12,1 0-12,0-4 9,0 0-9,-5-4 0,5 0 9,-9-4-9,-1 4 0,1-3 0,0 3 0,0-8 0,-4 8 0,-1 4 0,-4-3 0,4 3 0,-4-4-12,0 12 2,0 0 1,0 0 9,0 0 11,0 0-3,-8 4 0,3 4-8,-4 0-11,5 3 3,-5 5 0,9-4 8,-5 8 0,5-8 0,5 7 0,-5-3 0,4-4 0,1 4 0,4 0 0,-5-1 0,5-3 11,0 0-3,4-4 0,-4 0-8,4-4 0,-4 0 0,5-4 0,-1 0 8,0 0-8,1-8 8,-1 0-8,-4 0 0,4-4 0,-4 0 8,0-3-8,4 3 0,-8 4 0,3-4 0,-3 0 8,-1-4-8,1 8 8,-1-3-8,-4 3 8,0-4 9,0 12 2,0 0 0,0 0 0,0 0-19,0 0 10,0 0-10,0 0 8,-9 16-8,5-5-11,4-11 3,-5 12 0,1 0 8,4 0 0,0-12 0,0 12 0,4 0 0,1-4 0,-1 3 0,5-3 0,-9-8 0,9 8 0,0-4 8,4-4-8,1 0 25,-1 0 1,0 0 0,1-4 0,3-4-26,1 0-9,0 1 0,-5-5 0,1 8 9,-1-12 0,0 8 8,1-4-8,-1 0 0,0 4 0,5 1 0,-5-5 0,-4 0 8,4 4-8,-4 8 10,5-8-10,-10 8 0,-4 0 0,0 0 0,9 8 0,0 0 0,-9-8-20,4 12 4,1 0 0,-5 3 16,0-3-10,-5 0 10,-4-4-8,5 8 8,-9-4 0,-1-1 0,1-3 0,0 4 0,-1-4 0,-3 0 0,3-4 0,1 8 14,4-8 5,-4 0 1,-1-4 0,1 0-49,4 8-10,9-8-1,0 0-536,0 0-108</inkml:trace>
        </inkml:traceGroup>
        <inkml:traceGroup>
          <inkml:annotationXML>
            <emma:emma xmlns:emma="http://www.w3.org/2003/04/emma" version="1.0">
              <emma:interpretation id="{CD6DE05A-6048-4227-99F2-BAF40499BF9B}" emma:medium="tactile" emma:mode="ink">
                <msink:context xmlns:msink="http://schemas.microsoft.com/ink/2010/main" type="inkWord" rotatedBoundingBox="24445,18041 25025,18032 25032,18498 24452,18507"/>
              </emma:interpretation>
              <emma:one-of disjunction-type="recognition" id="oneOf23">
                <emma:interpretation id="interp115" emma:lang="en-IN" emma:confidence="0">
                  <emma:literal>&gt;</emma:literal>
                </emma:interpretation>
                <emma:interpretation id="interp116" emma:lang="en-IN" emma:confidence="0">
                  <emma:literal>&lt;</emma:literal>
                </emma:interpretation>
                <emma:interpretation id="interp117" emma:lang="en-IN" emma:confidence="0">
                  <emma:literal>I</emma:literal>
                </emma:interpretation>
                <emma:interpretation id="interp118" emma:lang="en-IN" emma:confidence="0">
                  <emma:literal>A</emma:literal>
                </emma:interpretation>
                <emma:interpretation id="interp119" emma:lang="en-IN" emma:confidence="0">
                  <emma:literal>a</emma:literal>
                </emma:interpretation>
              </emma:one-of>
            </emma:emma>
          </inkml:annotationXML>
          <inkml:trace contextRef="#ctx0" brushRef="#br0" timeOffset="107388.2215">22224 1699 853,'0'0'37,"0"0"9,0 0-37,0 0-9,0 0 0,0 0 0,0 0 108,-5-7 20,1-1 4,4 8 1,0 0-38,0 0-8,0 0-2,0 0 0,0 0-27,0 0-6,0 0 0,0 0-1,0 0-24,13 0-5,0 0-1,5 4 0,4 0-4,0 3-1,5-3 0,0 4 0,-1 4 4,6-4 0,3 12 0,1-8 0,-1 3-20,1 1 0,-10-4 0,1 0 0,4 4 0,-9-4 0,0-1 0,-4-3 0,-4 4 0,-1-4 0,0-4 0,-13-4 0,0 0 0,0 0 0,9 8 0,-9-8 0,0 0 26,0 0 2,0 0 0,0 0 0,0 0 15,0 0 3,0 0 1,0 0 0,-4 8-25,-5 0-5,-5-4-1,1 3 0,-5 1-5,1-4-2,-6 4 0,-8 0 0,0-4-9,-4 4 12,-1 0-12,1 4 12,-1-4 8,1 3 1,-1 5 1,5-4 0,0 0-22,4-4 0,5 4 0,0-4 0,8-1 0,-3-3 0,3-4 0,5 8 0,5-4 0,-5 0 0,9-4 0,-4 4 0,4-4 0,0 0 0,0 0 0,0 0 0,9 8-150,-1 0-34,6 12-8,-5-8 0</inkml:trace>
        </inkml:traceGroup>
        <inkml:traceGroup>
          <inkml:annotationXML>
            <emma:emma xmlns:emma="http://www.w3.org/2003/04/emma" version="1.0">
              <emma:interpretation id="{8CB090D6-E2B8-4C09-80BE-99F1E7198DE9}" emma:medium="tactile" emma:mode="ink">
                <msink:context xmlns:msink="http://schemas.microsoft.com/ink/2010/main" type="inkWord" rotatedBoundingBox="25604,17996 26914,17975 26923,18538 25613,18559"/>
              </emma:interpretation>
              <emma:one-of disjunction-type="recognition" id="oneOf24">
                <emma:interpretation id="interp120" emma:lang="en-IN" emma:confidence="0">
                  <emma:literal>low</emma:literal>
                </emma:interpretation>
                <emma:interpretation id="interp121" emma:lang="en-IN" emma:confidence="0">
                  <emma:literal>how</emma:literal>
                </emma:interpretation>
                <emma:interpretation id="interp122" emma:lang="en-IN" emma:confidence="0">
                  <emma:literal>tow</emma:literal>
                </emma:interpretation>
                <emma:interpretation id="interp123" emma:lang="en-IN" emma:confidence="0">
                  <emma:literal>loco</emma:literal>
                </emma:interpretation>
                <emma:interpretation id="interp124" emma:lang="en-IN" emma:confidence="0">
                  <emma:literal>law</emma:literal>
                </emma:interpretation>
              </emma:one-of>
            </emma:emma>
          </inkml:annotationXML>
          <inkml:trace contextRef="#ctx0" brushRef="#br0" timeOffset="109499.3984">23334 2051 345,'0'0'31,"0"0"-31,9-8 0,0 4 0,4 0 40,0-8 1,1 8 1,-6-4 0,10 0-20,0 1-4,-5-9-1,1 0 0,-1-4 35,0 4 6,5-3 2,-5-5 0,-4-4 7,5 9 1,-6-5 1,1 0 0,0-3-24,0 3-5,-4 4 0,-5 0-1,0 5-19,0-1-3,0 4-1,0 0 0,-5 8 13,5 4 3,-9-4 0,0 4 0,0 8-32,-4 0 0,-5 8 0,5 4 0,-5-1 0,0 5 0,5 4 0,0 3 0,-5-3-20,5 11-11,4-3-1,0-5-1,0 1 33,0-4 9,5 7 1,4-3 0,0-1 10,4-7 3,-4-4 0,5 0 0,4-1-23,-5-7 0,5 0 0,0-4 0,4-8 14,0 4-2,-4-8 0,5 4 0,3-8 10,-3 0 2,3-4 0,1 0 0,0-3-24,0-5 0,0 4 0,-1-8-8,-3 5 8,3-1 12,1 0-2,0 0-1,-5 1-9,5 7 0,-9-4 0,4-4 0,1 12 0,-1-3 0,0-1 0,0 4 0,-4 4 0,0 0 0,0 0-10,0-4 10,4 8 0,-4 0-9,0 0 9,4 0 0,-13 0 0,9 8-8,0 0 8,0-4 0,0 12 0,-9-16 0,0 0 0,9 4 0,0 11 0,-9-15 0,0 0 0,0 0 0,0 0 0,0 0-8,0 0 8,0 0-12,0 0 12,0 0 8,0 0-8,0 0 11,0 0-11,-9 0 0,9 0 0,-5 0-11,-8 0 19,4 0 4,-4-4 1,0 4 0,-1-4-4,-4 4-1,5 0 0,-5 4 0,5 4 3,0-8 0,4 12 0,-4-4 0,4 0-11,0 4 0,4-4 0,1 11 8,-1-11-8,5 4 0,0-4 0,0 4 0,5 0 0,4-4 0,-5 4 0,10-5 0,-1 1 12,0-4 0,5 0 0,0-4 0,-1 4 0,6-8 1,-6 4 0,10-4 0,-9-8-13,4 12 9,-4-7-9,0-5 8,-5 4-8,0-4 0,1 4 0,-6-4 8,1-8 2,-4 9 0,-1 3 0,-4-4 0,0 0 10,-9 0 1,0 0 1,1 4 0,-1-3-13,0 3-9,-5 4 12,1-4-12,-5 8 8,1 0-8,-1 0 0,-4 0 0,4 0 8,5 8-8,-1-4 0,1 4 0,4-8 0,0 11-9,5-3 1,4-8 0,0 0 8,9 16 0,-5-4 0,5-4 0,4 4 0,5-4 0,0 3-9,0-11 9,8 8-20,1-4 0,-9 0 0,-1-8 0,6 0 11,-1-4 9,0 8-12,0-7 12,-9-5 0,5 4 0,-4 4 0,3-8 0,-8 0 0,0 0 0,0 8 0,-5-4 0,1 1 0,-5-5 0,-5 4-13,5 8 4,0 0 33,0 0 6,-8 0 2,-6 0 0,5 0-32,-4 8 0,0 0 0,4-4 0,0 3-12,0 5-8,5-4-1,4-8-1,0 16 22,0-4 0,8 0 0,1 4 0,0-5 0,5 1-17,-1 4 4,5-12 1,-1 8 35,1-4 7,0 0 2,0-4 0,4 3-52,-4-7-9,-1-7-3,6 3 0,-10-4 32,5 0 10,-5-4 0,0 4 0,1-4-10,-5 0 0,-1 4 0,1 1 8,-4-5-8,-1 4 0,1-4 0,-5 4 0,0 0 18,0 8 2,0 0 0,0 0 0,0 0-20,0 0 0,0 0 0,0 0 0,0 12-22,0 0-8,0 0-2,0 0 0,4-5 32,1 13 13,-1-8-1,5-4 0,0 8 7,4-12 1,0 8 0,1-5 0,-1-7-20,0 8 0,5-8 0,0 0 0,0 0-17,-1-8-7,-3 8-2,-1-7 0,5-5 26,-9 4 0,0-4 0,-5-8 0,0 12 0,1-7 0,-10-1 0,1-4 8,-5 4 11,5-4 2,-5 5 1,-4-5 0,-5 4-22,4 4 0,1 0 0,0-3 0,-1 11 0,6 0 0,-6 0 0,5 4 0,1 4-126,-1-4-30</inkml:trace>
        </inkml:traceGroup>
        <inkml:traceGroup>
          <inkml:annotationXML>
            <emma:emma xmlns:emma="http://www.w3.org/2003/04/emma" version="1.0">
              <emma:interpretation id="{4545BFDC-CDBD-4875-B79F-1828D303BB77}" emma:medium="tactile" emma:mode="ink">
                <msink:context xmlns:msink="http://schemas.microsoft.com/ink/2010/main" type="inkWord" rotatedBoundingBox="27378,18078 29921,18036 29927,18450 27385,18492"/>
              </emma:interpretation>
              <emma:one-of disjunction-type="recognition" id="oneOf25">
                <emma:interpretation id="interp125" emma:lang="en-IN" emma:confidence="0">
                  <emma:literal>income</emma:literal>
                </emma:interpretation>
                <emma:interpretation id="interp126" emma:lang="en-IN" emma:confidence="0">
                  <emma:literal>inane</emma:literal>
                </emma:interpretation>
                <emma:interpretation id="interp127" emma:lang="en-IN" emma:confidence="0">
                  <emma:literal>insane</emma:literal>
                </emma:interpretation>
                <emma:interpretation id="interp128" emma:lang="en-IN" emma:confidence="0">
                  <emma:literal>incave</emma:literal>
                </emma:interpretation>
                <emma:interpretation id="interp129" emma:lang="en-IN" emma:confidence="0">
                  <emma:literal>infame</emma:literal>
                </emma:interpretation>
              </emma:one-of>
            </emma:emma>
          </inkml:annotationXML>
          <inkml:trace contextRef="#ctx0" brushRef="#br0" timeOffset="109877.2099">25132 2082 630,'0'0'28,"0"-4"5,-4-3-33,0-1 0,4 0 0,-5-4 0,5 8 84,-4-4 11,4 8 1,0-8 1,0 8-33,0-12-6,0 1-2,0 3 0,0 8-23,0 0-5,0 0 0,4-8-1,1-4-16,-1 4-3,5 0-8,-9 0 12,4-4-12,-4 12 0,0 0 8,0 0-8,0 0 0,0 0 0,5-4 0,-5 4 0,0 0 8,0 0 0,0 0-8,0 0 12,0 0-3,0 0-1,-5-4 0,5 4 0,0 0-8,0 0 0,-4-4 0,4 4 0,-9 4 0,9-4 0,-4 8 0,4-8 0,-9 0 0,9 0 0,0 0 0,-5 16 0,5-4 0,-4 0 8,4-12-8,0 8 8,0 8-8,4-5 0,-4-11 0,5 12 0,-1 0 0,1-4 0,-1 4 12,-4-12-4,9 8-24,4 0-4,-4-4-2</inkml:trace>
          <inkml:trace contextRef="#ctx0" brushRef="#br0" timeOffset="110064.802">25275 1739 345,'-9'-8'15,"9"8"4,-5 0-19,-4-4 0,0-4 0,1 8 0,3 0 139,5 0 24,0 0 5,0 0 0,-9 4-136,9-4-32,0 0 0,0 8-418</inkml:trace>
          <inkml:trace contextRef="#ctx0" brushRef="#br0" timeOffset="111978.1955">25283 2051 288,'18'-8'12,"-9"0"4,0-4-16,0 8 0,0-4 0,0 0 0,4-3 153,-4 3 28,0 4 6,0-4 1,-1 0-101,-3 0-20,4 0-4,-9 4-1,4-4-15,-4 8-3,0 0-1,0 0 0,0 0-21,0 0-4,0 0-1,0 12 0,0 0-17,-4 0 0,4 0 0,0 4 0,0-1 0,0 1 0,-5-4 0,5 0 0,0 4 0,0-5 0,0 1 0,5 0 0,-5-8 0,9 8 10,-9-12-10,0 0 8,0 0-8,9 8 0,-9-8 0,17 0 0,-8-4 0,0-4-12,4 0 4,1-4 8,-5-4-13,4-3 5,-4 7 8,4-8-13,0 4 13,1 1 0,-1-1 0,-8-4 0,12 4-10,-3 4 1,-5 0 0,-1 5 0,1-5 9,5 4 12,-10 4-2,5 0-1,0 0-9,-9 4 0,0 0 0,0 0 0,0 0 0,9 12-16,-5 0 4,1 3 1,-5-3 11,4 8 0,-4-4 0,0 4 8,0-1-8,0 1 0,4-8 0,-4 8 0,0-8 8,5 3 0,-1-7 0,-4-8 0,5 12-8,-5-12 0,0 0 0,9 0 0,0 8 0,4-8 0,0-8 0,-4 8 8,9-12 0,-5 4 1,-4-4 0,13-3 0,-8 3-9,8 0 8,-4-8-8,8 4 8,-8 5-8,4-5 0,-4 0 0,0 0 0,-5-4 0,5 5 0,0-1 0,-5 0 0,0 4 0,1 4 10,-1-3-10,0 3 10,-4 4-10,4 0-11,-4 4 3,0 0 0,0 4 8,-9-4 0,0 0 0,9 4 0,4 4-8,-8 3 0,-5-11 0,0 0 0,9 8 8,-9-8 0,8 8 0,-8-8 0,0 0 0,0 0 0,0 0 0,0 0 0,0 0 0,0 0 0,0 0 0,0 0 0,0 0 0,0 0 12,0 0-2,0 0-1,0 0 11,0 0 3,-13 4 0,4-4 0,-4 0-4,-5 0-1,9 0 0,-13 0 0,13 0-18,0 8 0,-4 0 8,4-4-8,0 4 0,-4 4 0,0-12 0,4 11 0,0-3 0,0 4 0,9 0 0,-5 0 0,5 0 0,0 0 0,0-5 0,5 9 0,4-4 8,4-4-8,-8-4 12,8 4-12,0 4 16,1-12-4,-1 0-1,0 0 0,9 0 5,-4-4 2,4 0 0,-4-8 0,4 8-8,1-12-2,-1 8 0,-9-4 0,14-7-8,-10 7 0,1-4 0,-4 4 0,8-8 0,-13 5-17,13-1 4,-4 0 1,-1 4 12,-3 0 16,3-3-3,-3 11-1,-1-4-12,0 0 0,1 8 0,-5-4 0,4 0 0,0 0-10,-4 8 2,0 0 0,4 0 8,-13-4 0,14 0 0,-10 8 0,9 0-8,-4 4 0,0-5 0,-9-7 0,5 4 8,-5-4 0,0 0 0,0 0 0,9 20 0,-9-20 0,0 0 0,0 0 0,0 0 0,0 0 0,0 0 0,0 0 0,0 0 0,0 0 0,0 0 0,0 0 0,0 0 0,0 0 11,-9 0-3,0 0 0,0 8-8,-9-8 0,14 0 0,-10 0 0,1 0 8,0 0 0,-1 4 0,-3 0 0,3-4 10,-3 4 2,3-4 0,1 8 0,4 0-32,-4-4-7,4 7-1,0-3 0,0 4 20,5 0 0,-1-8 0,5 12 0,0-4 0,0-1 0,5-3 0,-1 4 0,5 4 12,0-4 7,0-4 1,4-4 0,0 4-10,5-1-2,0-3 0,0-4 0,-1-4-8,1 4 8,4-7-8,-4-1 8,0 8-8,0-8 12,-1-4-12,1 4 12,-13-4-12,12 0 12,-12-3-12,-1 3 12,-4 12-12,5-12 12,-10-4-12,1-4 12,-5 8-12,-4-3 0,4 3 0,-13 0 8,13 4-8,-9-4 0,0 4 0,0 0 0,-4 5 0,4 3 0,1-8-9,3 16 9,-3-5-9,8 5 9,0-8-13,0 12 5,4-4 8,5-8 0,-4 12 0,4 4 0,4-4-12,-4-1-1,9-3 0,0 4 0,-4-4 4,4 0 1,8 0 0,-3 0 0,8-4-35,0-4-6,-4 8-2,4-8 0,0 0 6,0 0 1,-4-8 0,0 8 0,-5-4 32,1 0 12,-10 0-9,14-4 9,-5 0-8,0 0 8,-4-4-8,0 0 8,0 5 27,-4-5 10,-5 4 3,0 8 0,0 0-9,0 0-2,0 0 0,0 0 0,-5-4-29,5 4 0,0 0 0,-9 4 0,0-4 0,0 12 0,-4-4 0,13-8 0,0 11 0,0-3 0,-9 4 0,5 0 0,4 0-12,0 0 12,0-12-12,4 12 12,-4-5-40,0-7-2,-4 12 0,4-12 0,0 0-15,0 0-3,0 0-1,0 0 0,9-4 20,4-4 4,0 8 1,1-7 0,-5-5 6,8 8 2,-8-12 0,5 8 0,-1-4 16,-4-4 3,4-3 1,0 3 0,1 0 8,-1-4 0,0 9 0,-4-5 0,5 4 28,-6 0 7,1 4 1,5-4 1,-14 4-7,13 1-2,-4 3 0,0 0 0,0 4-17,-9 0-11,4 8 12,9-1-12,-13-7 0,5 12 0,-5 0 0,4 4 0,-4-4 0,0 4 0,0 3 0,0-7 0,0 8 0,0-4 0,0-5 0,0-11 0,0 12-15,5 0 3,-5-12 1,0 0 0,0 0-7,4 4-2,14-4 0,-9 0 0,-9 0-8,4-4-3,10 0 0,-6-4 0,1 0 31,5-3-9,-14-1 9,13 4 0,0-4 0,-8 0 0,8-4 0,-4 12 0,0-3 20,-5-1 2,1 4 1,-5 4 0,0 0-13,0 0-2,4-8-8,-4 8 12,0 0-4,0 0 0,0 0-8,13 12 12,-13-12-12,9 8 0,0 3 0,-9-3 0,14 4 0,-14 4 0,0-4 0,13 0 0,-9-1 0,5-3 9,-4 4-1,8-4 0,-4 0-8,0 0 0,4-4 0,5 0 0,-5-4 8,9 4-8,1-4 8,-6 0-8,-3 0 11,12-4-3,-8 0-8,9 0 12,-5 4-12,-9-8 0,9 0 0,-4-4 0,0 0 0,-5-3 0,1-5 0,-10 12 0,9-4 0,-8 0 0,4-4 0,-5 1 9,-4-1 11,0 4 3,0 0 0,-4 4 0,-5 0 18,9 1 4,-9-1 1,0 4 0,-4-4-17,-1 8-3,-3 8-1,-1 0 0,5-4-25,-10 7 0,1 1-9,9 0 9,-5 0 0,5 8 9,4-9 1,4 5 0,1-4-10,0 8 12,8-4-12,0-5 12,5-3 2,5 4 1,8-4 0,4 0 0,-8-4-7,13 8-8,0-4 11</inkml:trace>
        </inkml:traceGroup>
        <inkml:traceGroup>
          <inkml:annotationXML>
            <emma:emma xmlns:emma="http://www.w3.org/2003/04/emma" version="1.0">
              <emma:interpretation id="{31528E67-E0ED-4ABB-B406-00143227CE83}" emma:medium="tactile" emma:mode="ink">
                <msink:context xmlns:msink="http://schemas.microsoft.com/ink/2010/main" type="inkWord" rotatedBoundingBox="30429,17766 33029,17724 33043,18603 30443,18645"/>
              </emma:interpretation>
              <emma:one-of disjunction-type="recognition" id="oneOf26">
                <emma:interpretation id="interp130" emma:lang="en-IN" emma:confidence="0">
                  <emma:literal>surplus</emma:literal>
                </emma:interpretation>
                <emma:interpretation id="interp131" emma:lang="en-IN" emma:confidence="0">
                  <emma:literal>Surplus</emma:literal>
                </emma:interpretation>
                <emma:interpretation id="interp132" emma:lang="en-IN" emma:confidence="0">
                  <emma:literal>burples</emma:literal>
                </emma:interpretation>
                <emma:interpretation id="interp133" emma:lang="en-IN" emma:confidence="0">
                  <emma:literal>naples</emma:literal>
                </emma:interpretation>
                <emma:interpretation id="interp134" emma:lang="en-IN" emma:confidence="0">
                  <emma:literal>surplu</emma:literal>
                </emma:interpretation>
              </emma:one-of>
            </emma:emma>
          </inkml:annotationXML>
          <inkml:trace contextRef="#ctx0" brushRef="#br0" timeOffset="122151.7178">28161 1932 345,'0'0'31,"0"0"-31,0 0 0,0 0 0,0 0 45,0 0 3,0 0 1,0 0 0,0 0 40,0 0 8,0 0 2,0 0 0,0 4-57,0-4-11,0 0-3,0 0 0,0 0 4,0 0 1,0 0 0,0 0 0,14 0-6,-14 8-2,0-8 0,0 0 0,0 0 13,13 0 2,-4-8 1,0 8 0,-9 0-17,13-8-3,-4-3-1,0 7 0,4-12-3,5 12-1,-18-12 0,13 4 0,5 4 8,-9-3 2,4-5 0,-8 4 0,12 4-26,-3-4 8,-14 4-8,17 0 0,-12-3 10,4 7-10,-9 4 12,0 0-12,0 0 8,0 0-8,13-4 0,-13 4 0,0 0 0,13 8 0,-8-1-12,4 1 3,-5 4 9,-4 4 0,14-4 0,-14 0-8,4 3 8,-4 1 0,0 0 0,0-4 0,-4 8 0,4-9 11,0-3-3,-5 8 0,-4-8-8,9-4 0,-4 8-12,-5-4 12,9-8 0,0 0 0,0 0 0,-9 12 12,0-8-12,-4-4 0,13-4-12,0 4 12,-9-4-9,9 4 9,-9 0 0,9 0 0,-13-8 0,13 8 0,0-4 0,0 4 0,0 0 0,0 0 0,0 0 0,0 0 0,0 0 0,0 0 0,0 0 0,0 0 0,0 0-12,0 0-3,0-4 0,17 0 0,-8 4 15,-4-8 0,8 8 0,5 0 0,-5 0 0,1 0 0,-6-4 0,1 4 0,5-4 0,3 0 0,-3-4 0,-1 0 0,0 0 9,1-3 5,-1 7 1,-4-4 0,4-4-15,-4 4-15,0 0 3,-5 0 1,1-4 11,-1 12 16,-4 0-4,0 0-1,0-8-11,0 8 0,0 0 0,0 0 0,0 0 0,0 0 0,0 0 0,0 0 0,0 0 0,0 0-11,0 0 11,-4 8-8,-1 8 8,5-16 0,0 12 8,0-12-8,0 12 0,9 8 0,0-13 0,4 5 0,-4-12 11,5 8-3,-1-8 0,-4 4 0,9 0-8,-5 0 0,-4-4 0,4 0 0,9-4 0,-13 4 0,5-8 0,3 0 8,-3 0-8,-1-3 8,-4-1-8,0 0 8,0-4-8,-5 4 0,5 0 0,0-3 0,-9 7 0,0-4 0,0 8 0,0 4 0,0 0 0,0-8 0,0 8 0,0 0 0,0 0 0,0 0 0,0-8 12,0 8-4,0 0-8,0 0 0,0 0 0,0 0 8,0 0-8,0 8-9,0 4 9,0-4-13,9 4 13,-5-1 0,-4-3 0,14 4-9,-10-4 9,-4-8 0,9 8 0,-5 4 0,10-4 9,-14-4-9,0-4 12,17 0-12,-3 8 14,-5-12-4,-1 0-1,6 0 0,-5-4-9,-5 4 0,9-4 0,-8-4 0,8-4 8,1 5 0,-10-1 0,9-4 0,1 4-8,-14-4 0,13-3 0,-9 11 0,5-4 0,-4 0 0,-5-4 0,0 4 0,0 0 0,0 5 0,0-5 0,-5 4 0,-4 4 0,9 4 12,-4-4-2,-9 0 0,8 0-10,-4 0 0,-4 8 0,9 0 0,4-4 0,-14 4 0,14 4 0,-13 0-11,13-8 11,0 8-8,0-4 8,0 11-8,13-3 8,-13-4 11,0-8-3,14 4 0,-1 12-8,0-4 0,0-8 0,-4 4 0,5-1-9,-1 1-4,0 0-1,-8-4 0,-5-4-22,13 8-5,-4-4-1,-9-4 0,0 0 9,0 0 1,0 0 1,0 0 0,4 8 15,-4-8 4,0 0 0,0 12 0,0-4 12,0-8 0,0 0 0,-4 11 0,4-3 0,0 4 0,0-12 0,0 0 0,4 8 0,-4-8 0,5 12 0,-5-4 0,0-8 0,0 0 0,13 8 0,1 0 0,-10-4 0,9 7 0,-13-11 0,14 0 0,3 4 0,-17-4 0,0 0 0,9 0-9,5-4 9,-6 4 0,6-4 0,-14-3 0,0 7 0,13 0 8,-4-4-8,0 0 0,-9-8 0,0 12 9,13 0-9,-13-8 0,14-4 15,-10 4-4,-4-4-1,0 8 0,9-3 6,-5-1 0,-4-4 1,0 12 0,0-8 11,9 0 1,-9 8 1,5-8 0,-5-4-19,0 12-11,-5-8 12,5 8-12,-9-11 17,9 11-3,0 0-1,0-8 0,0-4-4,0 12-1,0 0 0,0 0 0,0 0-8,0 0 12,0 0-12,0 0 12,0 0-12,-4 8 0,-9-4 0,-1 4-11,10 11 11,-10-3 0,1 8 0,0 3-8,-1 1 8,10 4 0,-9-1 0,-1 5 0,10-9 0,-9 5 8,13 3-8,-14-3 11,14-4-11,0-1 8,-4-3-8,-5-4 8,9-1 10,0-3 2,0-4 0,0 4 0,0-16-20,0 0 0,0 0 0,0 0 0,0 0 19,0 0-3,0 0-1,9-8 0,-5-8 2,-4 4 1,14-7 0,-6-1 0,1-8-9,5 5-1,-5-5-8,-1 0 12,6-3-12,8 3 0,-13 0 8,13 5-8,0-1 0,-8 4 0,3 1 0,-3-1 0,12 0 0,-8 12 0,0-4 0,-5 4 0,5 5 0,4 3-10,-9 0 10,-4 0-8,5 0 8,-14 7 0,13-3 0,-9 4-8,-4-8-1,0 12 0,0 4 0,0-4 0,0 0 9,0-12-10,0 0 10,-4 11-10,0-3-9,4-8-1,-9 8-1,-5 0 0,14-8 1,-9 8 0,1-4 0,-6 4 0,10-4 20,4-4 0,0 0 0,0 0 0,-13-4 0,13 4 0,0 0 0,0 0 0,0 0 0,0 0 0,0 0 0,4-8 0,9 16 0,1-16 0,-1 8 0,5-4 0,-1-4-11,10 4 3,-9 0 0,4-4 0,0 0 8,-8-3 11,17 3-3,-14-4 0,10 0-8,-9-4 0,13-4 0,-4 5 0,-10-5 0,10 0 0,-9-3 0,0-5 0,8-4 18,-8 5 2,-5-5 0,5-3 0,-5 3-20,1 0 0,-1 1 0,-9 3 0,-4 5 0,9-1 0,-9 8 0,-9 0 0,9 0 0,-8 5 0,-6 7 0,1 0 0,0 4-9,-1 8-6,-3 0-1,3 3 0,-4 1 16,5 8-9,-5 0 9,9-1-8,-8 9 0,3 0 0,10-1 0,-9-3 0,13 4 8,0-5 0,0 5 0,0-8 0,0 3 0,13 1 0,-9-4 0,10 0 0,3-5 0,-3 1 11,-1 0-3,5-8 0,4 0 10,0-4 2,5-4 0,-9 0 0,13 0-20,-13 0 0,8-8 0,-8-4 0,9 8 8,-10-4-8,-3-4 12,3-4-12,-3 9 8,-1-13-8,-8 12 0,8-4 0,-13 0 0,9 4 0,-9 8 0,0-12 0,-9 5 0,9 7 0,0 0-12,0-4 3,-13 4 9,8 4 0,-8-4 0,13 7 0,-5 1 0,-4 4 0,9 0 0,0-4 0,0 4 0,0 8 0,0-9 0,9 1 0,-4 4 0,-5 0 0,9-4 0,-5-1 0,1-3 0,8 8 0,0-12 0,-4 4 0,0-8-8,4 4 0,-13-4 0,14-4 0,-10 4 19,9-8 4,1 0 1,-5-4 0,-1 8-16,6-11 0,-5 7 0,-5-4 0,9 0 0,-8 4 0,8-4 0,-13-3 0,5 11 0,3-12 0,-3 12 0,-5 4-10,0-8 10,0 8 0,0 0 8,0 0-8,0 0 0,0 0-8,0 0 0,0 0 0,0 8 8,0-4 0,0-4 0,0 16 0,0-1 0,0-3 0,0-4 0,9 0 0,-9 0 0,4 4 0,-4-4 0,0-8 0,0 0 0,0 0 0,0 0 0,14 8 0,-14-8 0,17 0 11,-3 0-3,-1-8 0,5 8-8,-5-4 8,5-4-8,-5 0 8,5 4-8,-5-8 0,1 4 0,3 0 0,-3 0 0,3 1 0,-3 3 0,-1-4-11,5 0 11,-5 8-8,-8 0 8,8 0-8,0 0 8,1 0 0,-14 0 8,4 12-8,5-4 0,-5 3-12,-4 1 2,0 0 0,0-12 10,-4 12 0,-5-4 0,5 0 0,-10 4 0,1-5-12,-5-3 12,5-4-12,0 8 24,4-8 4,-5 4 0,5-4 1,-8 0-17,12 0-9,-4-4 1,5-4-528,-9 4-106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1:52.62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339597-CBE4-4BFB-8AD6-EC36E702DEDD}" emma:medium="tactile" emma:mode="ink">
          <msink:context xmlns:msink="http://schemas.microsoft.com/ink/2010/main" type="inkDrawing" rotatedBoundingBox="10225,16544 14753,16704 14698,18263 10170,18102" hotPoints="14672,17339 12183,18123 9661,17449 12151,16666" semanticType="enclosure" shapeName="Ellipse">
            <msink:sourceLink direction="with" ref="{EEAC9D89-92E2-40EF-8D46-A7D4C1E767D9}"/>
            <msink:sourceLink direction="with" ref="{4907F46A-8584-42D4-AA9F-D140F1B4DF49}"/>
          </msink:context>
        </emma:interpretation>
      </emma:emma>
    </inkml:annotationXML>
    <inkml:trace contextRef="#ctx0" brushRef="#br0">387 387 230,'0'0'20,"0"0"-20,0 0 0,0 0 0,0 0 44,-9-4 5,9 4 1,0 0 0,0 0-36,-5 0-14,-4-4 11,5 4-11,4 0 19,0 0-3,-9 0 0,9 0 0,-9 0 0,9 0-1,-9 0 0,9 0 0,0 0 12,-9 0 2,9 0 1,0 0 0,0 0-22,0 0-8,0 0 0,-8 4 9,3 0-9,5-4 0,0 0 0,0 0 8,0 0-8,0 0 0,0 0 9,0 0-9,-9 0 10,9 0-2,-9 4-8,9-4 12,-4-4-4,-5 4 0,5 4-8,4-4 12,-9 0 3,9 0 0,-5 0 0,5 0 0,-9 7-3,5-3 0,-5 0 0,0 0 0,0 0 0,5 0 0,-5 4 0,0 4 0,0 0-1,0-4-1,0 3 0,1 5 0,-1-4-2,0 8-8,0-4 12,-4-1-4,4 1 4,4 4 0,-4 0 0,-4-1 0,4 5-12,0-8 10,0 4-10,5-1 10,-5-3 18,5 8 3,-1-4 1,1-1 0,4 5-24,0 0-8,-5-5 0,5 5 9,5 0-9,-5 3 8,0 1-8,4-4 8,1 3-8,-1-7 8,0 8-8,1-1 8,4-3-8,-5 4 0,5-9 0,0 9 0,0-4 0,4-4 0,-4-1 0,0 5 0,4-4 12,5-8-4,-5 7 0,5 1 0,0-4-8,0-4 8,4-1-8,5 5 8,-1-4-8,5 0 8,-4-4-8,4 0 8,0 4-8,5-5 12,-1 5-12,1-4 12,-5-4-12,9 4 0,-5 0 0,5 4 0,-9-12 0,5 12 0,-1-8 12,-4 0-4,5-4-8,0 7 10,-1-7-10,5 0 10,0 0-10,0 0 0,-5-7 0,5 7 0,-4 0 18,0 0 2,3 0 0,-3-4 0,4 4-20,-4-4 0,-1 4 0,1-4 0,-5 4 0,4-8 0,1 8-13,-1-4 5,1 4 8,4-4 9,0 4-1,-5-4-8,5 4 0,-4 0 0,-1-8 0,1 8 0,4 0 0,0 0 15,-5 0-3,1 0-1,-5-4-11,4 0 0,-3 8 0,3-4 0,-4 0 0,0-4 0,0 4 0,5-4 0,-5 4 0,4-8 8,1 8-8,-5 0 8,5 0-8,-5-4 0,0 0 0,4 4 0,5-4 0,-4 4 0,-1-7 0,-4 7 0,5 0 0,-5-4 0,0 4 0,0-4 0,-4 0 0,-1-4 0,10 4 0,-5 0 0,0-4 0,0 4 0,0 0 0,5 0 0,-5-4 0,5 4 0,-1-4 0,1 8 0,4-3 0,-5-1 0,1 0 0,-1-4 0,-4 8 0,0-4 0,0 4 0,-4-4 0,0 0 0,4-4 0,-5 4 0,1 0 0,0-8 0,-1 8 0,-3-4 0,3 1 0,5 7 0,-4-8 0,-5 4 0,0-4 0,5 8 0,-5-4 0,-4-4 0,4 0 0,-4 4 0,0 0 0,-1 0 0,1-4 0,-4 8 0,3-8 0,1 4 0,0-3 0,0-1 8,-1 4 0,-3 0 0,3 0 0,-3-4-8,-1 8 0,0-8 0,1 4 0,-5-4 0,4 8 0,-4-8 0,4 4 0,-13 4 0,9 0 0,0-8-10,-5 1 10,5 3 0,0 0 0,0-4 0,0 0 10,-5 0-10,5 0 0,0 4 0,-4-4 0,3 0 0,1 0 0,0 5 0,0-5 0,0 0-9,0 4 9,4-4 0,-4 4 0,0 0 0,4 0 0,-4-4 0,4 4 9,-4 0-9,0 0 0,0-4-10,0 4 10,0 1 0,0-5 0,4 4 0,-4-4 10,-5 4-10,5-4 0,0 8 0,0-8-11,0 4 11,-5-4 0,-4 8 0,9-4 0,-4 0 0,4-4 0,-5 4 0,-4 4 0,4-7 0,-4 7 0,9-8 0,-9 8 0,0-12 0,5 8 0,-1-12 0,1 12 0,-5-4 0,0 0 0,0-4 0,0 5 0,-5-5 0,1 4 0,-1-4 0,1 4 0,-5-4 0,5-4-10,-5 9 10,4-5 0,-4-8-10,-4 12 10,4-4-8,-4-4 8,0 5 0,-5-1 0,4-8 0,1 4 0,-5 0-12,1 1 2,3-5 1,-8 8 0,4-4 9,1-3 12,-1-1-2,0 4-1,-4-8-9,4 13 0,0-9 0,-4 4 0,-5-4 0,1 8-12,-1-3 2,0-1 1,-4 0 9,0 4 0,0-4 0,0 5 0,-4-1 0,-5-4 0,-5 4-8,1 4 8,-1-4 0,1 4 0,0-3 0,4 3 0,0-4 0,-5 4-10,1-4 10,-1 4 0,-3 0 0,-1-4 0,4 5 0,-4-5 0,1 12 0,-1-8 0,0 0 10,0 4-2,5-4-8,-1 4 0,-4-4 0,0 4 0,-4 0 0,0-4 0,-9 1 0,0 3 0,4-4-16,5 0-4,-5 4 0,0-4-1,0 4 1,-4-4 1,4 4 0,-4-4 0,0 0 19,-5 4-8,1 1 8,4-1 0,-5-4-8,0 8 8,1 0 0,4 0 0,-1 0 0,-3 0 0,-1 8 0,1-4 0,-1-1 0,0 1 0,1 4 0,-1 4 0,5-4 0,4 0 0,0 0 0,5 4 0,-5-4 0,1 3 0,-1 1 0,0 0 0,5 4 0,0-4 0,-1 7 0,6-3 0,3 8 0,1 0 0,4-1 0,4 1 9,1 4-9,4-1 0,0-7 0,4 8 0,0-1 0,5 1 0,4-4 0,0 7 0,5-3 0,0-1 0,4 5 0,5-4 0,-1-1-50,-4 1-2,9 0-1,0-5 0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4:01.80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8C5DD4-3C5D-4C34-B0BE-001C788AF668}" emma:medium="tactile" emma:mode="ink">
          <msink:context xmlns:msink="http://schemas.microsoft.com/ink/2010/main" type="inkDrawing" rotatedBoundingBox="13886,10402 22782,10418 22781,10518 13885,10502" shapeName="Other"/>
        </emma:interpretation>
      </emma:emma>
    </inkml:annotationXML>
    <inkml:trace contextRef="#ctx0" brushRef="#br0">1051 1520 403,'-40'0'36,"23"0"-36,-10 0 0,-4-4 0,-9 4 60,-5-4 4,-8 4 2,13 0 0,0-4 24,9 4 5,-4-4 1,-1 4 0,5 0 20,0 0 4,9 0 0,-1 4 1,1-4-65,5 4-12,3 0-4,5-4 0,9 0-7,0 0-1,0 0-1,0 0 0,14 8-3,12-4 0,10-4 0,8 4 0,10-4-12,8 4-4,9 0 0,9-4 0,4 0 36,18 0 8,14 0 0,8 0 1,9 0-23,14 0-5,8 0-1,10 4 0,3-4 3,19 4 0,17 0 0,-4-4 0,-9 0-6,9 0-1,17 4 0,10-4 0,8 0-3,1 4-1,-19-4 0,5 0 0,5 4 4,4 0 1,9-4 0,-14 4 0,-8-8-10,-1 4-3,5 4 0,0 0 0,-4-4 1,-14 0 0,-17 0 0,4 0 0,13 0 21,-17 0 4,-23-4 1,5 4 0,8-4-16,-12 4-3,-23-4-1,-13 0 0,-9 0-7,-9 4 0,-5-4-1,-30 4 0,-1-4 3,1 4 1,-5 0 0,-9 0 0,-9-4-15,0 0 0,-8 4-9,4-4 9,-14 0 0,-8 0 0,0-4 0,-10 4 0,1 0 0,-9 0 0,0 4 0,-9 0 0,0 0-25,-5-7-12,-8-1-3,0 4 0,-5 0-192,-13 0-38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2:45.6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53B3D29-9633-4775-9332-D22BD5E43BED}" emma:medium="tactile" emma:mode="ink">
          <msink:context xmlns:msink="http://schemas.microsoft.com/ink/2010/main" type="inkDrawing" rotatedBoundingBox="10052,12618 13665,12877 13488,15347 9875,15088" hotPoints="13271,14042 11710,15603 10150,14042 11710,12482" semanticType="enclosure" shapeName="Circle"/>
        </emma:interpretation>
      </emma:emma>
    </inkml:annotationXML>
    <inkml:trace contextRef="#ctx0" brushRef="#br0">715 155 403,'0'0'36,"0"0"-36,-9 4 0,-4 0 0,13-4 60,-13 4 4,4 4 2,-4-4 0,-1 0-23,1-4-5,0 8-1,-1-5 0,5 1-18,-4 0-4,0 4-1,4 0 0,-9-4 1,5 8 0,0-4 0,-1 0 0,1 4-5,4-1-1,-4-3 0,-1 8 0,1 0 1,0-4 0,4 4 0,-4-1 0,-1 5-10,5-4 0,-4 0 0,0-1 0,4 5 0,0-4 0,-9 0 0,5 4 8,-1-1-8,1-3 0,0 4 9,0 0-9,-1-5 0,5 1 8,-4 4-8,0-4 0,-1 3 0,5 1 0,-4 4 0,4-1 0,0-3 0,0 4 8,1 4-8,3-5 0,1 5 0,-5-1 9,0 1-9,0 4 0,0-1 0,0 1 0,-4-5 0,4 5 0,0 0 0,0-1 0,0 1 0,1-5 0,-1 5 0,4 0 0,-4-5 0,5 5 0,-1-5 0,1 5 0,4 0 0,0-5 0,0 5 0,0-1 0,0-3 0,0 0 0,4 3 10,1-3-10,-1 0 8,1-1-8,-5 1 0,0 3 0,0-3 0,4 0 0,5-5 0,0 5 0,-5-4 0,5-1 0,0 1 0,0 0 0,0-1 0,4-3 0,5 0 0,-5 0 0,1 3 9,3-3-1,1 0-8,0 0 8,0-1-8,4 5 8,0-4 1,0-1 1,1-3 0,-1 0 0,4 0-10,1 4 8,0-5-8,-1 1 8,1 0 0,0-4-8,4 4 12,0-5-4,0 1 5,0-4 1,5 4 0,-1 0 0,5 0 6,-4-1 2,4-3 0,-5 0 0,5 0-6,0 0-2,0 0 0,-4-4 0,-1 4 10,1-8 1,4 4 1,0 0 0,-1-4-12,1-4-2,5 4-1,-5 0 0,-9-4 1,4 4 1,10-4 0,-10 4 0,1 0-1,-1 0-1,-3 0 0,3 0 0,-4-4-11,0 4 12,-4-4-12,4 0 12,-4 0-12,-1 4 10,5-4-10,-4 0 10,4 0-10,5 0 12,-5-4-12,-5 4 12,5-3-12,1 3 0,3-4 0,1 4 0,-1 0 0,1 0 12,-1-4-2,5 4 0,-9 0-10,5 0 0,-5-4 0,0 4 0,0-4 0,0 0 0,0 5 0,0-5 0,-4 0 0,4 0 0,5 0 0,-5 0 0,-5 0 0,5 0 0,-4 0 0,0-3 0,-1-1 0,10 0 0,-1-4 0,1 4 0,-5 0 0,5 1-11,-10-5 11,5 4-8,0 0 8,-4 0 0,0 0 8,-1-3-8,-4 3 0,1 0 0,-1 0 0,0 0-8,0 0 8,1 1 0,-6-5 8,1 4-8,0-4 0,-5 4 8,9-4-8,-4 1 0,-5 3 0,5-4 0,0 0 0,-5 0-8,1 1 8,-1-1 0,-4 0 0,4 0 0,5 0 0,0 1 0,-9-1 0,4 0 0,0 0 8,-4-3-8,0 3 8,4-4-8,-8 4 0,4 0 0,-1 5 0,1-1-8,-4-4 8,4-4 0,-5 4 0,1-3 0,3 3 0,-3-4 0,-1 0 0,5 1 0,-4 3 0,-1 0 0,1 0 0,-1-3 0,-4 3 0,4-4 8,1 4-8,-5-3 0,0 3 0,0-4 8,0 0-8,-5 1 0,5-1 11,-4 0-3,4-4 0,-4 5 0,4-5 0,-5 0-8,1 1 12,-5-5-4,0 4-8,4-3 0,-8 3 0,4 0 0,0 1 0,-4-5 0,0 4 0,-1 1 0,-3-1 0,-1 0 0,0 1 0,-4-1 0,0 0 0,-1 4 0,1 1 0,0-1 0,-9-4-10,4 8 10,5-3-13,0 3 5,0-4 8,0 0-12,-1 1 12,6-1-12,-6 4 12,1-4 0,0 1 0,0 3 0,0-4 0,-5 4 0,0-7 0,1 7 0,-6-4 0,-3 0 0,4 5 0,-5-1-8,5 0 8,0 4 0,0-4 0,0 1-8,-5-1 8,5-4 0,0 8 0,-4 0-8,-1-3 8,5 3 0,-4-4 0,4 0-8,-5 8 8,-4-4 0,0 1 0,-9-1-8,0 0 8,5 0 0,-9 0 0,4 0-8,0 5 8,-4-1 0,4 0 0,0 0-8,0 0 8,0 8 0,-4-4 0,-5 0 0,-4 4 0,0 0 0,0 0 0,4 4 0,-4 0 0,4 0-12,5 4 12,4-4-12,0 4 12,0 0 0,0-1 0,5 5 0,-5-4 0,5 4 0,-5 0 0,4 0 0,1-4-18,4 3-2,4 5 0,1-4-643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2:48.3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FD8EFE-4358-4223-863F-1538FE415CE0}" emma:medium="tactile" emma:mode="ink">
          <msink:context xmlns:msink="http://schemas.microsoft.com/ink/2010/main" type="writingRegion" rotatedBoundingBox="12898,12630 18957,12539 18967,13212 12908,13303"/>
        </emma:interpretation>
      </emma:emma>
    </inkml:annotationXML>
    <inkml:traceGroup>
      <inkml:annotationXML>
        <emma:emma xmlns:emma="http://www.w3.org/2003/04/emma" version="1.0">
          <emma:interpretation id="{CC3655B4-C1D1-4F1E-A163-0D9C876D4497}" emma:medium="tactile" emma:mode="ink">
            <msink:context xmlns:msink="http://schemas.microsoft.com/ink/2010/main" type="paragraph" rotatedBoundingBox="12898,12630 18957,12539 18967,13212 12908,13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97BA85-209E-4284-97AD-0D6834AA75BC}" emma:medium="tactile" emma:mode="ink">
              <msink:context xmlns:msink="http://schemas.microsoft.com/ink/2010/main" type="line" rotatedBoundingBox="12898,12630 18957,12539 18967,13212 12908,13303"/>
            </emma:interpretation>
          </emma:emma>
        </inkml:annotationXML>
        <inkml:traceGroup>
          <inkml:annotationXML>
            <emma:emma xmlns:emma="http://www.w3.org/2003/04/emma" version="1.0">
              <emma:interpretation id="{154918E1-0FD8-481C-A976-42DA6170CBDA}" emma:medium="tactile" emma:mode="ink">
                <msink:context xmlns:msink="http://schemas.microsoft.com/ink/2010/main" type="inkWord" rotatedBoundingBox="12898,12630 18957,12539 18967,13212 12908,13303"/>
              </emma:interpretation>
              <emma:one-of disjunction-type="recognition" id="oneOf0">
                <emma:interpretation id="interp0" emma:lang="en-IN" emma:confidence="0">
                  <emma:literal>sdwayst've</emma:literal>
                </emma:interpretation>
                <emma:interpretation id="interp1" emma:lang="en-IN" emma:confidence="0">
                  <emma:literal>sdways'tve</emma:literal>
                </emma:interpretation>
                <emma:interpretation id="interp2" emma:lang="en-IN" emma:confidence="0">
                  <emma:literal>sdways'tie</emma:literal>
                </emma:interpretation>
                <emma:interpretation id="interp3" emma:lang="en-IN" emma:confidence="0">
                  <emma:literal>sdwaystie</emma:literal>
                </emma:interpretation>
                <emma:interpretation id="interp4" emma:lang="en-IN" emma:confidence="0">
                  <emma:literal>sdwayst"ve</emma:literal>
                </emma:interpretation>
              </emma:one-of>
            </emma:emma>
          </inkml:annotationXML>
          <inkml:trace contextRef="#ctx0" brushRef="#br0">1390 174 345,'27'-8'15,"-19"0"4,-3 0-19,4 0 0,0 0 0,4-4 0,-4-4 79,0 4 12,4-4 2,-4 0 1,0 0-36,4 4-7,-4-4-2,0 4 0,4 5-25,-4-1-6,0 4-1,4 0 0,-4 0-17,0 0 0,4 0 0,-4 4 0,-9 0 0,9 4 0,4 0 0,-4 0 0,-4 4 0,4 0 0,0-1 0,-1 5 0,1-4 0,-4 0-9,4 0 9,-5-4 0,1 4 0,-5-8-8,4 12 8,-4-12 0,0 0 0,0 0-10,0 0 10,0 0 0,0 0 0,0 0 0,0 0 0,-13-4 0,4 0 0,0 0 9,-4 4-9,-1-4 8,1 0 9,-5-4 2,9 4 0,-9 4 0,5 0-6,0 0-1,0 0 0,-1 4 0,1 0-4,0 0 0,4 0-8,0 4 12,0 0-12,4 4 0,-3-4 0,3 4 0,5-12 0,0 8 0,0 4 0,5-4 0,-1 4 0,0-4 0,-4-8 0,9 8 0,0 4 0,5-4 11,-6-8-11,6 4 10,-1-8 1,0 4 0,1 0 0,-5-4 0,-1-4 2,1 4 1,-4-4 0,4 4 0,-5-4 19,-4 8 4,0-8 1,5 4 0,-5-4 15,0 8 3,0-8 1,0 8 0,0 0-38,0 0-8,0 0-2,0 0 0,4-4-9,-4 4 8,9-8-8,0 4 8,4 4-8,-4 0 0,4-4 0,5 4 0,0-4 0,0 4 0,-5 0 0,5-8 8,-5 4-8,0 0 0,5 0 0,0-4 0,-5 4-13,1-4 1,3-4 1,-3 0 0,3 0 11,1 1 0,-9-5 0,0 0-8,0 0 8,0 0 0,0-4 0,-5 4 0,5-4 0,-9 0 0,4 0 0,-4 0 0,0 4 0,0 1 0,0-1 0,-4 4 0,-1 0 0,5 0 0,-4 4 0,0 4 0,-1-4 0,5 8 0,0 0 0,0 0-8,-9 8 8,0 0-8,-4 0 8,4 8-8,0 0 8,-4 0-13,4 7 5,0-3 8,5 0-9,-5 0 9,4 0 0,1 4 0,0 0 0,4-4 0,0 4 0,4-1 0,0-3 0,1-4 0,-1 0 0,5 0 0,-4-8 0,3 0 0,6-4 8,-5 4-8,4-8 13,0 4-3,-4-4-1,0 0 0,4-4-1,1-4 0,-5 0 0,4-4 0,-4 0-8,0 0 0,4-4 9,0 4-9,-4 0 0,-4 1 8,4-5-8,-1 8 0,-3-4 0,4 0 0,0 4 0,-9 8 0,4-4 0,-4 4-16,0 0 2,0 0 1,0 0 13,0 0 0,0 0 0,0 0 10,9 8-10,-5 4 0,1 0-12,-1 4 12,-4-4-9,5 3 9,-1 5 0,1 0 0,-1-8 0,-4 8 0,5-8 0,3 0 0,-3 0 0,4 0 0,-5 0 0,5-4 0,-9-8 9,13 0-9,-4 0 8,5 0-8,-1 0 8,-4-4-8,4-4 8,-4 4-8,4 0 0,-4-4 0,0-4-9,0 0 9,0 0-13,0 0 4,0-4 1,-1 4 0,-3 0 8,-1 4 0,-4 0-9,0 8 9,5-8 0,-5 8-11,0 0 11,0 0-8,0 0 8,0 0-12,0 0 12,0 0-12,0 0 12,4 12-13,-4-4 5,0 4 8,0 0 0,9-4 0,0 4 0,4 0 0,-13-12 0,5 8 0,8 0 0,0-4 0,-4 0-16,0 4 4,5-8 0,-1 0 1,5 0-7,-5 0-2,-4 0 0,4-4 0,5 0 11,-5-4 9,1-4-13,-6 4 5,6-4 8,-5-4 0,4 4 0,-4 0 8,-5 0-8,5-4 0,0 5 0,-5-1 0,-8 0 0,4 0 0,0 0 0,0 4-8,0 8 57,-4-4 12,-5-4 3,4 4 0,5 4-64,-9-4-12,-8 4-2,8 0-1,0 0 2,0 4 0,0 0 0,-4 0-616</inkml:trace>
          <inkml:trace contextRef="#ctx0" brushRef="#br0" timeOffset="525.5994">2824-8 576,'14'-16'25,"-5"12"6,-1-3-31,6-1 0,-1 0 0,0 4 0,1-4 29,-1 0 0,0 0 0,-4 4 0,5 0-14,-6 0-3,1 4-1,0-4 0,-9 4-11,9 4 0,-9-4 0,0 0 8,9 4-8,-9-4 0,0 0 0,9 8 0,-5 0 0,1 0 0,-5-8 0,0 0 0,0 12 15,0-12 7,0 8 2,0-8 0,-5 11-41,5-11-8,0 0-2,0 0 0,0 0 43,0 0 9,0 0 2,-9 8 0,1-4-27,8-4 0,-9 0 0,0 4 0,0-4-12,-4 0-8,-1 0-2,5 4 0,-4-4 22,4 4 0,-4 0 0,0 0 0,-1 0 20,1 4 0,4 0-1,0 4 0,0-1 0,5-3 0,-1 4 0,5-4 0,-4 4-6,8 0-1,-4-4 0,5 4 0,4-5-1,-5 1-1,9 0 0,1-4 0,-1-4 14,0 4 4,-4-4 0,5 0 0,3-4-12,-3 0-1,-1-4-1,0 4 0,1 0 9,-5-3 1,4-1 1,-4 0 0,-5 0 4,1 0 1,4-4 0,-5 8 0,-4-4 4,0 8 1,0 0 0,0 0 0,0 0-13,0 0-2,0 0-1,0 0 0,4-8-19,-4 8 0,0 0 0,0 0 0,9 4 8,0 4-8,4-4 12,1 4-12,-10 0-10,10 0-9,-1 0-1,-4-4-418,0 0-83</inkml:trace>
          <inkml:trace contextRef="#ctx0" brushRef="#br0" timeOffset="932.9276">3295-83 936,'0'0'41,"0"0"9,0 0-40,0 0-10,0 0 0,0 0 0,0 0 52,0 0 9,0 0 2,0 0 0,0 0-48,9 4-15,0 0 8,0 4-8,-9 0 0,9 4 0,0 0 0,-1 3 0,-3 1 0,4-4 0,0 4 0,4-4 0,-4-1 0,-5 1 0,10-4 0,-6 4 0,1-8-34,5 4-1,-1-4 0,-4-4 0,0 0-60,-9 0-12,13-4-2,-4 0-1,0-4 74,0-4 14,0 0 3,-5 0 1,0 1 26,1-5 6,-1 4 1,-4 4 0,5-4 54,-5 0 11,4 1 3,-4 3 0,0 8-7,0 0-2,0 0 0,0 0 0,0 0-29,0 0-5,0 0-2,-9 8 0,0 3-38,1 5 0,3 0 0,-4 4-12,0 3 12,-4-3-10,4 4 10,0 3-10,0-3 10,-4 4 0,9-5 8,-5 1-8,0 0 0,4 0 0,1-5 0,4 1 8,0 0-8,0-4 9,0-5-9,4 1 10,-4-12-41,0 0-8,23 4-1,-23-4-1</inkml:trace>
          <inkml:trace contextRef="#ctx0" brushRef="#br0" timeOffset="1168.3506">3695 130 460,'0'0'41,"0"0"-33,0 0-8,0 0 0,4-8 123,5 1 22,0-1 5,0 0 1,-5 0-82,5 0-16,0 4-3,0-4-1,-5 4-23,5 0-5,0 0-1,5 0 0,-6 0-8,-8 4-3,0 0 0,9-4 0,5 0-9,-6 4 10,-8 0-10,0 0 10,0 0-10,14 8 0,-5-4 0,0 4 8,-9-8-8,0 0 0,8 8 0,1 4 0,-4 0 0,-5 0-17,4-1 4,1-3 1,-5-8 24,0 12 4,0-12 2,0 0 0,0 8-10,-5 0-8,-4 0 9,5 0-9,-5-8 16,0 4-2,0-4-1,-4-4 0,0 4-39,-1-4-8,1 0-2</inkml:trace>
          <inkml:trace contextRef="#ctx0" brushRef="#br0" timeOffset="-1497.4719">0 186 288,'0'0'25,"9"0"-25,0 0 0,-1-4 0,-3 4 110,8 0 17,-4-4 3,9 0 1,-9 4-63,4-4-13,0 0-3,10 0 0,-1 0-32,0 4-6,0-4-2,5 0 0,4 0-12,4-4 0,1 0 0,4 4 0,0-4 21,-5 4 2,5 4 0,-8-8 0,-6 8-23,1-4 8,-5-4-8,0 8 0,-4-4 0,-5 0 9,1 4-9,-1-4 0,-13 4 8,0 0-8,0 0 0,0 0 0,0 0 11,0 0-11,0-8 10,0 8-10,-4-8 9,-1 4-9,-4 0 8,5 0-8,-5-4 9,-4 4-9,8 0 10,-4 0-10,0-4 8,0 8-8,1 0 0,3-4 0,1 0 31,4 4 0,0-8 0,0 8 0,0 0-43,0 0-8,0 0-1,0 0-1,13-4 22,0 4 0,5-3 0,0 3 0,4 3 0,0-3 0,-4 8 0,9-4 0,-5 0 0,0 0 0,-4 4-9,9 4 9,-10-8 0,1 4 0,0 0 0,-5-4 0,-13-4 0,9 8 0,-9-8 0,0 0 0,0 0 0,-4 8 0,-5 0 0,0 0 0,-9 0 0,0-4 11,-4 4-2,0-4 0,0 0 5,-1 0 1,1 0 0,5 0 0,-1 0-15,4 0 0,6 0 0,-1-4-560</inkml:trace>
          <inkml:trace contextRef="#ctx0" brushRef="#br0" timeOffset="1776.0026">4943-170 460,'13'0'41,"0"-4"-33,-13 4-8,0 0 0,0 0 181,0 0 35,0 0 6,0 8 2,-8 8-180,3-4-35,5 4-9,-4 3 0,-1 1 0,1 0 0,4 4 0,-5-1 0,5-3 0,-4 0 0,4-1 0,0 1 0,4-4 0,-4 0 0,0-4 0,5-1 0,-5 1 0,4-4 0,1-4 0,-5-4 0</inkml:trace>
          <inkml:trace contextRef="#ctx0" brushRef="#br0" timeOffset="1927.0109">4805-24 1267,'0'0'28,"0"0"5,0 0 2,0 0 1,0 0-36,5-4 0,3 0 0,1 1 0,5 3 51,3-4 3,6 0 1,-1 4 0,0-4-25,5 4-5,4-4-1,0 4 0,0 0-24,-4 0-19,-5 0 3,4 0-659</inkml:trace>
          <inkml:trace contextRef="#ctx0" brushRef="#br0" timeOffset="2137.3304">4383-245 345,'0'0'31,"0"0"-31,0 0 0,0 0 0,0 0 156,0 0 26,0 0 5,0 0 1,0 0-137,0 0-27,9 8-6,4 0-1,1 0-17,-5 4 0,-1-8 0,6 4-319,4 4-65</inkml:trace>
          <inkml:trace contextRef="#ctx0" brushRef="#br0" timeOffset="2320.2556">5218-280 518,'0'0'46,"0"0"-37,0-4-9,-4 4 0,4-4 136,-5 4 24,5 4 6,-9 4 1,0-4-132,1 0-27,3 4-8,-4 3 0,0-3 0,5 4 0,-5 8 0,5-4 0</inkml:trace>
          <inkml:trace contextRef="#ctx0" brushRef="#br0" timeOffset="3136.3593">5440-59 1116,'0'0'24,"0"0"6,0 0 1,0 0 0,0 0-31,0 0 0,0 0 0,0 0 0,5 8 29,-1 0 0,5 3 0,-5 1 0,-4-4-19,5 8-10,-1-4 10,1 4-10,-1-1 12,1 1-3,3-4-1,1 4 0,-4-8-8,4 4 10,0-5-10,-1 1 10,1 0-10,-4 0 0,4-4 0,0 0 8,-1 4 4,1-8 0,0 0 0,0-4 0,0 0-4,0 0 0,0 0 0,0-4 0,-1-4 0,1 5 0,0-1 0,-4 0 0,-1-4-8,1 0 0,-1 0 9,0 0-9,1 1 0,-5 3 9,0-4-9,0-4 0,0 4 0,-5 0 0,5 0 0,-4 5 0,0 3 8,4 4-8,-5-8 9,5 8-9,0 0 0,0 0 0,-9 0 0,9 0 0,-13 4 0,13-4 0,0 0 0,0 0 0,0 0 0,0 8 0,0-1 0,0 1 0,4 0 16,5 4 4,5-4 1,-1 0 0,0 0-30,1-4-7,-1 4 0,9 0-1,-4-5 27,4 1 6,0 0 0,-4-4 1,4 0-17,-4 0 0,4-4 0,-4 0 0,4-7 0,-4 3 0,0 4 0,-1-4 0,1 0-10,-4 0-6,-6 0 0,6 0-1,-10 0 27,1 1 6,-1 3 0,0-4 1,-4 0-17,-4 4 0,0 0 0,-1 0 0,-8 0 0,4 0 0,-4 4 0,-5 0 0,5 0 0,-5 4 0,0 0 0,5 4 0,-5 0 22,5 0 1,-1 0 0,-3 3 0,8 1-37,0 4-7,9-8-2,0 4 0,0 4 23,0-1 0,0-7 0,13 4 0,0-4 47,1 0 13,-1 0 4,5 0 0,0 0-52,4-5-12,-4 1 0,-1 0-509,1 0-105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3:03.8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36F6CB6-17CB-488B-A4A2-1C1B1B82369D}" emma:medium="tactile" emma:mode="ink">
          <msink:context xmlns:msink="http://schemas.microsoft.com/ink/2010/main" type="inkDrawing" rotatedBoundingBox="4541,12683 4756,9375 5183,9403 4968,12711" semanticType="verticalRange" shapeName="Other">
            <msink:sourceLink direction="with" ref="{6C61D18B-8B20-471C-A887-CBF9E53A1FCB}"/>
          </msink:context>
        </emma:interpretation>
      </emma:emma>
    </inkml:annotationXML>
    <inkml:trace contextRef="#ctx0" brushRef="#br0">567-3 806,'9'0'17,"-9"0"4,-9 0 1,1 0 2,8 0-24,0 0 0,0 0 0,-9 0 0,-9 0 56,5 0 6,8 0 2,-8 0 0,-5 0 0,0 0 0,9 4 0,5-4 0,-9 4-52,4 0-12,-5 0 0,1 0 0,4 4 54,-4 0 8,0 0 2,-5 0 0,4-1-52,-3 5-12,3 0 0,-3 0 0,3 0 0,1 4 0,0-5 0,4 5 0,-5 4 54,1-4 8,4 4 2,0-1 0,0 1-52,1 0-12,-1-1 0,0-3 0,0 8 0,5 0 0,-1-1 0,1 5 0,-1 0 0,1-5 0,-1 5 0,5-4 0,-4 7 0,4-7 0,0 3 0,0-3 0,0 0 0,0 0 0,4-1 0,-4 1 0,0 0 0,5-1 0,-1-3 0,1 0 0,4 3 0,-5-3 0,5 0 0,0 4 0,-5-1 54,1-3 8,-1-4 2,0 4 0,1-1-64,-1 1-26,5 0 2,-4 0 0,-1-1 24,1 1 0,-1-4 0,0 4 0,-4-1 0,5 1 8,-1-4-8,1 0 8,-5 3 8,4-3 1,1 0 1,-1 0 0,1-4-18,-1 3 0,-4-3 0,9-4 0,-5 4 0,1 0 0,-1 0 0,-4-5 0,5 5 0,-1-4 0,1 4 0,-5-4 0,4 4 0,-4-4 0,0 0 0,0 3 0,-4-3 0,4-8 0,0 8 0,0 4 0,-5-4 0,1 0 0,4 4 0,-5-4 0,5 3 0,-4-3 0,-1 4 0,1 0 0,-1 0 0,1 0 0,0-4 0,-1 3 0,-4 5 0,5-4 0,-1 0 0,1 0 0,-1 4 21,1-5 1,0 1 0,4 0 0,-5-4-22,5 4 0,0-12 0,-4 12 8,4 0-8,0-5 0,0-7 0,0 12 8,0-12-8,4 12 8,-4-12-8,5 8 8,-5-8-8,8 12 8,-3 0-8,-5-12 8,4 12-8,-4-12 0,5 11 0,-5 1 8,0-12-8,4 12 0,1 0 0,-1 0 0,-4 0 0,0-1 0,0 1 0,0 4 0,0-4 0,0 4 0,-4-1 0,4 1 0,0 0 0,-5 0 0,1 0 0,-1 3 0,1 1 0,-1 0 0,-3 0 0,3 3 0,-4 1 0,0 4 0,0-1 0,1 5 0,-1-5 0,0 1 0,4-4 0,-3 7 0,3-3 0,-4 4 0,0-1 0,0-3 0,5-1 0,0 1 0,-5 0 0,0 3 0,4-3 0,-4 0 0,1-1 0,-1 1 0,4-1 0,1 1 0,-1 0 0,-4 3 0,1 1 0,-1-5 0,4 5 0,1-4 0,-1-1 0,1 1 0,4-4 0,0 3 0,0 1 0,4-4 8,-4-1-8,9 1 8,0-4-8,0-1 8,0 1-8,4 0 8,1-4 0,-1 0 0,0-5 0,5 1 0,0 0 2,0 0 1,4-4 0,-5-4 0,-3 4-3,4 0-8,4-5 12,0-3-4,0 0-8,-4 0 0,-5 4 0,5-4 0,4 0-122,-8 0-20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7:05.224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39FA40D-B939-450A-90F0-5EB1C7BC3301}" emma:medium="tactile" emma:mode="ink">
          <msink:context xmlns:msink="http://schemas.microsoft.com/ink/2010/main" type="writingRegion" rotatedBoundingBox="2570,9198 2917,9198 2917,10027 2570,10027"/>
        </emma:interpretation>
      </emma:emma>
    </inkml:annotationXML>
    <inkml:traceGroup>
      <inkml:annotationXML>
        <emma:emma xmlns:emma="http://www.w3.org/2003/04/emma" version="1.0">
          <emma:interpretation id="{BDB7EE41-EDF3-4735-B1F7-B098C218F04F}" emma:medium="tactile" emma:mode="ink">
            <msink:context xmlns:msink="http://schemas.microsoft.com/ink/2010/main" type="paragraph" rotatedBoundingBox="2570,9198 2917,9198 2917,10027 2570,100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1C8BE8-5CEF-4E2C-A4CE-5ACBAEC7EE4D}" emma:medium="tactile" emma:mode="ink">
              <msink:context xmlns:msink="http://schemas.microsoft.com/ink/2010/main" type="line" rotatedBoundingBox="2570,9198 2917,9198 2917,10027 2570,10027"/>
            </emma:interpretation>
          </emma:emma>
        </inkml:annotationXML>
        <inkml:traceGroup>
          <inkml:annotationXML>
            <emma:emma xmlns:emma="http://www.w3.org/2003/04/emma" version="1.0">
              <emma:interpretation id="{4E850ECE-F1D3-4A67-A465-CAA94089659C}" emma:medium="tactile" emma:mode="ink">
                <msink:context xmlns:msink="http://schemas.microsoft.com/ink/2010/main" type="inkWord" rotatedBoundingBox="2570,9198 2917,9198 2917,10027 2570,10027">
                  <msink:destinationLink direction="with" ref="{EA5B2907-9875-4D58-B20D-15804F2C7554}"/>
                  <msink:destinationLink direction="to" ref="{FADD1797-DD89-4436-AC66-63F13128862F}"/>
                </msink:context>
              </emma:interpretation>
              <emma:one-of disjunction-type="recognition" id="oneOf0">
                <emma:interpretation id="interp0" emma:lang="en-IN" emma:confidence="0">
                  <emma:literal>i</emma:literal>
                </emma:interpretation>
                <emma:interpretation id="interp1" emma:lang="en-IN" emma:confidence="0">
                  <emma:literal>+</emma:literal>
                </emma:interpretation>
                <emma:interpretation id="interp2" emma:lang="en-IN" emma:confidence="0">
                  <emma:literal>T</emma:literal>
                </emma:interpretation>
                <emma:interpretation id="interp3" emma:lang="en-IN" emma:confidence="0">
                  <emma:literal>~</emma:literal>
                </emma:interpretation>
                <emma:interpretation id="interp4" emma:lang="en-IN" emma:confidence="0">
                  <emma:literal>*</emma:literal>
                </emma:interpretation>
              </emma:one-of>
            </emma:emma>
          </inkml:annotationXML>
          <inkml:trace contextRef="#ctx0" brushRef="#br0">204 0 990,'0'0'21,"0"0"5,0 0 1,0 0 1,0 0-28,0 0 0,0 0 0,0 0 0,0 0 92,0 0 13,-9 4 3,0 4 0,0-1-45,0 1-9,0 4-2,-4 4 0,0-4-23,-5 4-5,0-1 0,0-3-1,5 4 13,0-4 4,-5 0 0,9 0 0,0-1-26,0 1-5,0-8-1,9-4 0,0 0 7,0 0 1,0 0 0,0 0 0,0 0 4,0 0 0,0 0 1,0 0 0,5-8-1,4-4 0,4 1 0,0-1 0,1 4-9,-1-8-3,0 4 0,1 0 0,3 4-8,-3-3 0,3 3 0,-3 0 0,4 4 0,-5 4 0,0 0 0,1 0 0,3 8 0,-3-4-16,-1 4 4,5 3 1,-5 1-3,0 0-1,5 4 0</inkml:trace>
          <inkml:trace contextRef="#ctx0" brushRef="#br0" timeOffset="-523.2441">332-8 230,'0'0'10,"5"-8"2,-5 4-12,0 4 0,0 0 0,0 0 0,0 0 248,0 0 46,0 0 10,0 0 1,4 12-194,-4 4-39,0 3-8,5 5-2,-10 4-38,5 3-7,0 1-1,-4 7-1,4-3 29,0 3 5,-5 5 2,5-1 0,-8-3-8,3-1-2,-4 1 0,5-1 0,-1-3-2,1 3-1,-1-7 0,1-1 0,-5 1-16,9-9-3,-4 1-1,4 0 0,-5-8-10,1-1-8,4 1 9,0-4-9,0-4 13,0-8-3,0 0-1,0 0 0,0 0-31,0 0-6,0 0-2,0 0-914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3:07.63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C4B255-B553-498D-842F-82602B024D99}" emma:medium="tactile" emma:mode="ink">
          <msink:context xmlns:msink="http://schemas.microsoft.com/ink/2010/main" type="writingRegion" rotatedBoundingBox="2759,9800 4858,8979 5563,10780 3465,11601"/>
        </emma:interpretation>
      </emma:emma>
    </inkml:annotationXML>
    <inkml:traceGroup>
      <inkml:annotationXML>
        <emma:emma xmlns:emma="http://www.w3.org/2003/04/emma" version="1.0">
          <emma:interpretation id="{430FFF0F-C050-46BD-97F7-F0ED881B2EFC}" emma:medium="tactile" emma:mode="ink">
            <msink:context xmlns:msink="http://schemas.microsoft.com/ink/2010/main" type="paragraph" rotatedBoundingBox="3001,9749 4830,8946 5073,9499 3245,10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77B488-E37D-4D51-A4B3-C87E14E90F8C}" emma:medium="tactile" emma:mode="ink">
              <msink:context xmlns:msink="http://schemas.microsoft.com/ink/2010/main" type="line" rotatedBoundingBox="3001,9749 4830,8946 5073,9499 3244,10302"/>
            </emma:interpretation>
          </emma:emma>
        </inkml:annotationXML>
        <inkml:traceGroup>
          <inkml:annotationXML>
            <emma:emma xmlns:emma="http://www.w3.org/2003/04/emma" version="1.0">
              <emma:interpretation id="{CF7A5E5B-E21E-48EB-8839-849D14A90CE6}" emma:medium="tactile" emma:mode="ink">
                <msink:context xmlns:msink="http://schemas.microsoft.com/ink/2010/main" type="inkWord" rotatedBoundingBox="3001,9749 4029,9297 4272,9851 3245,10302"/>
              </emma:interpretation>
              <emma:one-of disjunction-type="recognition" id="oneOf0">
                <emma:interpretation id="interp0" emma:lang="en-IN" emma:confidence="0">
                  <emma:literal>can</emma:literal>
                </emma:interpretation>
                <emma:interpretation id="interp1" emma:lang="en-IN" emma:confidence="0">
                  <emma:literal>Ran</emma:literal>
                </emma:interpretation>
                <emma:interpretation id="interp2" emma:lang="en-IN" emma:confidence="0">
                  <emma:literal>Can</emma:literal>
                </emma:interpretation>
                <emma:interpretation id="interp3" emma:lang="en-IN" emma:confidence="0">
                  <emma:literal>San</emma:literal>
                </emma:interpretation>
                <emma:interpretation id="interp4" emma:lang="en-IN" emma:confidence="0">
                  <emma:literal>Man</emma:literal>
                </emma:interpretation>
              </emma:one-of>
            </emma:emma>
          </inkml:annotationXML>
          <inkml:trace contextRef="#ctx0" brushRef="#br0">674 1070 345,'0'0'31,"0"0"-31,0 0 0,0 0 0,0 3 72,0-3 8,0 0 1,0 0 1,0 0-14,0 0-2,0 0-1,0 12 0,0-12-33,0 0-8,0 0 0,0 0-1,0 0 21,0 0 4,0 0 0,0 0 1,0 0-20,0 0-4,0-8-1,0-3 0,9 3 23,-9-8 4,5 0 1,4 0 0,-5-3-7,1-5-1,3 4 0,-3-4 0,4-3-21,-5-5-5,5 5-1,0-9 0,0 4-1,0-7 0,0 3 0,-1-3 0,1 3 2,5 1 0,-1 7 0,-4-3 0,4-5-6,0 9-2,1-1 0,-1 0 0,0 5-10,1 3 0,-1 0 0,0 8 8,-4-3-8,5 3 0,-1 4 0,0 0 0,-4 4 0,0 0 0,4 0 0,1 4 0,-5 0 0,-1 0 0,6 4-12,-5 0 12,0 0 0,4 0 0,-9 4 0,5 0 12,0-4-37,-4 3-7,-5-7-2,4 8 0,0 0 7,-4-8 2,5 8 0,-5-8 0,0 0 11,0 0 2,0 0 1,0 0 0,0 0 11,-9 8-13,0 0 5,0-4 8,0-4 0,-4 0 13,9 4 0,-10 0 0,1-4-13,0 4 0,-1 4 0,1 0 0,0-1 0,4 5 0,-5 0 0,1 4 0,-5 0 0,9-1 0,1 5 0,-1 0 0,0 0 0,0 3 0,4 1 0,1-4 0,4 3 0,0-3 0,4 4 0,1-4 0,-1-1 0,1-3 12,-1 0-3,5-4-1,0 0-8,0-4 0,4-5-12,-4 5 12,4-4 0,1-4 0,-1-8 0,0 4 0,-4 1 12,0-1-4,4-8 0,-4 0 0,0 0-8,5-4 0,-6 0 0,1 1 0,5-1 0,-5-4 0,-1 4 0,1-3 0,-4 3 0,4 0 0,-5 0 9,0 4-9,5-3 0,-4-1 8,4 8-8,-5 0 0,1 0 0,-1 4 0,0 0 0,-4 4 0,5-8 0,-5 8 0,0 0 0,0 0 0,0 0 0,13 4-10,-4 0 10,0 0-10,-9-4 10,9 4 0,-9-4 0,4 8 0,-4 0 0,0-8 0,0 12 0,0-12 0,0 0-10,0 8 0,0-8 0,5 12 0,-1-5 10,-4-7 0,0 0 0,0 0 0,-4 12 0,-1-4 0,5-8 0,-9 8 0,1-4 0,-1 4 0,0 0 0,0-4 0,4 0 0,-8 4 0,4-4 0,0 3 0,0 1 0,5 0 11,4-8-3,0 12 0,-4-4-8,4-8 0,0 12 0,0-12 0,4 12 0,0-4 0,-4-8 0,14 7 0,-5 1 0,4-4 0,-4-4 0,4 0 0,-13 0 0,9 0 0,4-8-9,-4 4 9,-9 4 0,9-11 9,-9 7-1,5-8 0,4 4-8,-5-4 0,0 4 0,1-4 0,-10 0 14,5 5 1,0-1 0,0 8 0,0-8-3,-4-4 0,4 12 0,0 0 0,0 0 8,0 0 2,0-4 0,0 4 0,0 0-22,0 0 0,0 0 0,0 0 0,0 0 0,0 0 8,0 12-8,4 0 0,1 0 0,-1-5 0,1 5 0,4-4 0,-9-8-16,4 8-2,9-4 0,-8 4 0,-5-8 18,9 4 0,-9-4 0,13 4 0,-4-4-12,-9 0 2,0 0 0,9-8 0,4 0 10,-4-4 0,0 4 0,-5-4 0,1 1 0,-1-5 0,1 4 0,-1 0 0,1 0 9,-5 0-9,4 1 12,-4 3-12,0-4 21,0 12-2,0 0-1,0 0 0,0 0-5,0 0-1,0 0 0,0 0 0,0 0-12,0 0 0,0 0 8,0 0-8,0 0 0,0 0 0,4 8 0,1 0 0,-1 0 0,1-1 0,-1 5 0,1-4 0,-5-8 0,4 12 0,0-4 0,-4-8 0,0 0 0,0 0 0,0 0 0,14 0 0,-1 0 0,-4-4 0,0 0 8,0-4-8,-5-4 0,1 0 0,-1 1 0,5-5 0,0 0 0,-5 0 0,5 0 0,0 1 0,0 3 0,-5-4 0,5 4 0,-4 4 0,-1 0 0,-4 8 0,0 0 0,0 0 0,0 0 0,0 0-10,0 0 10,5 8-8,-1 0 8,0 4-8,-4 0 8,0 0-8,5 0 8,-5-5 0,4 5 0,1 0 0,-1 0-99,5-4-17</inkml:trace>
        </inkml:traceGroup>
        <inkml:traceGroup>
          <inkml:annotationXML>
            <emma:emma xmlns:emma="http://www.w3.org/2003/04/emma" version="1.0">
              <emma:interpretation id="{AC0694A0-E96A-4235-AECD-077C60E7FEDE}" emma:medium="tactile" emma:mode="ink">
                <msink:context xmlns:msink="http://schemas.microsoft.com/ink/2010/main" type="inkWord" rotatedBoundingBox="4463,9135 4840,8970 5012,9362 4635,9527">
                  <msink:destinationLink direction="to" ref="{FADD1797-DD89-4436-AC66-63F13128862F}"/>
                  <msink:destinationLink direction="with" ref="{EA5B2907-9875-4D58-B20D-15804F2C7554}"/>
                </msink:context>
              </emma:interpretation>
              <emma:one-of disjunction-type="recognition" id="oneOf1">
                <emma:interpretation id="interp5" emma:lang="en-IN" emma:confidence="0">
                  <emma:literal>be</emma:literal>
                </emma:interpretation>
                <emma:interpretation id="interp6" emma:lang="en-IN" emma:confidence="0">
                  <emma:literal>k</emma:literal>
                </emma:interpretation>
                <emma:interpretation id="interp7" emma:lang="en-IN" emma:confidence="0">
                  <emma:literal>b</emma:literal>
                </emma:interpretation>
                <emma:interpretation id="interp8" emma:lang="en-IN" emma:confidence="0">
                  <emma:literal>by</emma:literal>
                </emma:interpretation>
                <emma:interpretation id="interp9" emma:lang="en-IN" emma:confidence="0">
                  <emma:literal>bye</emma:literal>
                </emma:interpretation>
              </emma:one-of>
            </emma:emma>
          </inkml:annotationXML>
          <inkml:trace contextRef="#ctx0" brushRef="#br0" timeOffset="688.8244">1936-24 576,'-5'-20'51,"1"12"-41,8-7-10,-4 7 0,0-4 180,5 4 35,-1 0 6,-4 8 2,0 0-122,0 0-24,0 0-5,0 0 0,0 0-39,5 8-7,-1 8-2,0 0 0,5 3-3,0 1-1,-4 4 0,4-1 0,-5 5-20,5-4 0,-5 3 0,5-3 0,-4 0 0,4 3 0,-1-7 0,-3 0 0,-1 0 0,1-1 0,-1-3 0,5-4 0,-5 0 12,-4 0-3,0-12 0,0 0 0,0 0-9,0 0 0,0 0 0,0 0 8,0 0-8,9-12 0,-9 0 9,0 0-9,5 0 8,-1-4-8,1 5 8,-5-5-8,4 0 0,1 0 0,3 0 0,-3 5 0,-5-5 0,4 4 0,1 0 0,4 4 0,-5 4 0,-4 4 0,9-8 0,-9 8 0,0 0 0,0 0-8,0 0 8,0 0-8,9 8 0,-9-8 0,0 0 0,4 12 0,-4 0-12,0 0-1,0-4-1,-4 4 0,-1-5-3,1 1-1,0 4 0,-1-4 0,1 0 6,-5 4 0,4-4 1,1 0 0,4-8-20,-5 8-4,-3-1-1,3 1 0,5-8 26,-4 8 5,-1 0 1,5-8 0,0 0 12,0 0 0,0 0 0,0 0 0,0 0 0,0 0 0,0 0 0,0 0 0,0 0 0,9 0 0,0-4 0,4 0 10,-4 0-10,5 0 0,-1-4 0,5 4 0,-5-3 0,0-5 0,1 4-12,-1 0 12,5 0 0,-1-4 0,-8 0 0,5-3 0,-5-1 0,4 4 0,0-4 0,-4 0 0,-4 1 23,3-1-1,1 0 0,0 0 0,-4 8 10,-1-4 1,0 1 1,1 3 0,-1 0-4,-4 8-1,-4-8 0,4 8 0,0 0 6,0 0 1,-9 0 0,-4 8 0,8-4-21,-4 0-4,1 8-1,-1 3 0,4-3-10,1 0 0,4 4 0,0-4 8,0 3-8,4-3 0,1 0 0,4 0 0,-1-8 0,1 4 0,0-4 0,4 0 8,10 0-8,-6-4 0,-3-4 0,4 0-828</inkml:trace>
        </inkml:traceGroup>
      </inkml:traceGroup>
    </inkml:traceGroup>
    <inkml:traceGroup>
      <inkml:annotationXML>
        <emma:emma xmlns:emma="http://www.w3.org/2003/04/emma" version="1.0">
          <emma:interpretation id="{19320A89-2002-442B-AEB3-E21C48807781}" emma:medium="tactile" emma:mode="ink">
            <msink:context xmlns:msink="http://schemas.microsoft.com/ink/2010/main" type="paragraph" rotatedBoundingBox="3066,10524 4786,9948 5145,11022 3426,11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2F7040-7B62-4F57-96BE-79A21684C3CF}" emma:medium="tactile" emma:mode="ink">
              <msink:context xmlns:msink="http://schemas.microsoft.com/ink/2010/main" type="line" rotatedBoundingBox="3066,10524 4786,9948 4930,10377 3210,10954"/>
            </emma:interpretation>
          </emma:emma>
        </inkml:annotationXML>
        <inkml:traceGroup>
          <inkml:annotationXML>
            <emma:emma xmlns:emma="http://www.w3.org/2003/04/emma" version="1.0">
              <emma:interpretation id="{89ECFF00-5BB0-494D-A5BC-CD63D6E89AC5}" emma:medium="tactile" emma:mode="ink">
                <msink:context xmlns:msink="http://schemas.microsoft.com/ink/2010/main" type="inkWord" rotatedBoundingBox="3066,10524 4786,9948 4930,10377 3210,10954"/>
              </emma:interpretation>
              <emma:one-of disjunction-type="recognition" id="oneOf2">
                <emma:interpretation id="interp10" emma:lang="en-IN" emma:confidence="0">
                  <emma:literal>obtained</emma:literal>
                </emma:interpretation>
                <emma:interpretation id="interp11" emma:lang="en-IN" emma:confidence="0">
                  <emma:literal>ohtsained</emma:literal>
                </emma:interpretation>
                <emma:interpretation id="interp12" emma:lang="en-IN" emma:confidence="0">
                  <emma:literal>ohh-sained</emma:literal>
                </emma:interpretation>
                <emma:interpretation id="interp13" emma:lang="en-IN" emma:confidence="0">
                  <emma:literal>ohtsainecl</emma:literal>
                </emma:interpretation>
                <emma:interpretation id="interp14" emma:lang="en-IN" emma:confidence="0">
                  <emma:literal>ohtsaind</emma:literal>
                </emma:interpretation>
              </emma:one-of>
            </emma:emma>
          </inkml:annotationXML>
          <inkml:trace contextRef="#ctx0" brushRef="#br0" timeOffset="2241.1879">754 1516 345,'0'0'15,"0"0"4,0 0-19,0 0 0,0 0 0,0 0 0,-9 0 182,5-4 33,0 4 6,-5 0 2,0 4-131,0 0-25,-4-1-6,4 5-1,4 0-28,-4 4-7,1-4-1,-1 4 0,4 0 12,-4 0 1,5-1 1,-1 1 0,-3 4-23,8-4-5,0 0-1,0 4 0,0-5-9,0 1 8,4 0-8,0-4 8,-4-8-8,5 8 8,-1-8-8,5 0 8,0 4 5,0-8 1,-9 4 0,13-4 0,1-4 5,-5-4 1,-5 4 0,5-4 0,-5 1-10,1-1-2,-5 0 0,0 4 0,4-4 0,-4 0 0,-4 0 0,-1 5 0,1-1 2,-1 0 0,1 0 0,-5 4 0,0-4-2,0 8 0,5-4 0,-5 0 0,5 4-8,-5 4 0,0-4 0,9 0 8,0 0-8,0 0 0,-9 4 0,9-4 0,-5 8 0,5-8 0,0 0-9,5 12 9,-5-12 0,0 0 0,0 0-8,0 0 8,13 8 0,-13-8-10,14 0 10,-1 0-8,0 0-4,1-4 0,-1 0 0,0 0 0,-4-4 4,0 0 0,0 0 0,0-4 0,0 4 8,-1-3 0,-3 3 0,-1-4-8,-4-4 8,5 4 0,-5 0 0,0-3 0,0 3 0,0-4 0,0 0 0,0 0 0,0 4 0,-5 5 8,5-9-8,-4 4 0,4 0 8,0 0-8,-5-4 8,5 9-8,0-5 0,-4 4 0,0 0 0,4 8 0,0-8 0,0 0 0,0 4 0,0 4 0,0 0 0,0 0 0,-5-8 0,5 8 0,0 0 0,0 0 0,0-8 0,0 8 0,0 0 0,0 0 0,0 0 0,0 0 0,0 0 0,0 0 0,0 0 0,0 0 0,0 12 0,5 4 8,-5 0-8,4 4 0,0 3 0,-4-3 8,5 0-8,-1 3 0,-4-3 8,0 4-8,9-4 8,-9-5-8,5 5 0,-5 0 8,4-4-8,1-1 0,-5 1 0,4-4 0,-4 0 0,4 0 0,-4-12 8,0 8-8,0-8 8,0 0-8,0 0 8,0 0-8,0 0 8,0 0-8,0 0 9,14-4-9,-5 0 12,-1-8-12,-3 4 10,-1-4-10,5 0 8,0 0-8,0 1 0,0-1 0,0 4 0,0-4 0,0 4 0,-1 0 0,1 0 0,0 4 0,-9 4-12,0 0 12,0 0-12,0 0 12,5-4-12,-5 4 12,0 0-12,0 0 12,4 12-19,-4-4 4,0 4 1,0-12 0,-4 8-8,4 4-2,-5-4 0,1 0 0,-1 3-7,1-3-1,-5 4-1,9-12 0,0 0-4,0 8-1,-9-4 0,9-4 0,0 0 14,0 0 2,0 8 1,0-8 0,-9 8 13,9-8 8,0 0-10,0 0 10,0 0 0,0 0-9,0 0 9,0 0 0,0 0 0,14-8 0,-1 0 0,-4 0 0,0 0 0,4-4 0,-4 4 0,0-3 11,4-1-11,-4-4 8,0 4-8,0-4 8,0 1 1,-1-5 0,-3 4 0,-1-4 0,1 1 3,-5-1 1,0-4 0,0-3 0,0 3 7,-5 0 0,5 0 1,5 5 0,-10 3 2,5 0 0,-4 4 0,4 0 0,0 1-7,0 11-2,0 0 0,0 0 0,0 0 6,0 0 2,0 0 0,0 11 0,-5 9-13,5-4-9,0 8 12,0-5-12,-4 5 0,8 0 0,1 3 0,4-3 0,-9 0 8,9-4 2,0-1 0,-1-3 0,1 0-10,5-4 0,-1 0 0,0-5 0,1-3 0,-1 0 0,5-4-12,-1-4-524,-3 0-104</inkml:trace>
          <inkml:trace contextRef="#ctx0" brushRef="#br0" timeOffset="2385.1045">1039 1208 345,'0'0'31,"0"0"-31,0 0 0,-9 8 0,0-4 162,9-4 26,-5 7 6,5-7 1,0 0-123,0 0-25,0 0-5,0 0-1,9 8-20,5-4-4,-1-4-1,5-4 0,-1 4-30,1-4-6</inkml:trace>
          <inkml:trace contextRef="#ctx0" brushRef="#br0" timeOffset="3120.3121">1216 1472 648,'0'0'28,"0"0"7,0 0-35,0 0 0,9-4 0,-4-4 0,3 0 105,1 1 15,0-5 2,-4 0 1,-5-4-71,0 4-13,9-4-3,-5 1-1,0-1 11,1 0 2,-1-4 1,1 5 0,4-1-3,-5 0-1,0 0 0,5 4 0,-4 4-33,4 1-12,-5-1 0,5 0 9,-9 8-9,0 0 0,4-4 0,-4 4 0,0 0 0,0 0 0,18-4 0,-9 8 0,4-4 0,-13 0 0,0 0 0,9 8 0,0 0-25,0-1-7,-9-7-2,9 8 0,-5 4 10,-4-12 1,0 0 1,0 0 0,0 12 11,0-12 3,0 0 0,0 0 0,-4 8-20,0-4-3,4-4-1,0 0 0,-9 8 52,-5-8 9,5 0 3,1 4 0,-6 0-20,5 0-3,-4-4-1,0 8 0,4-5 12,-5 1 1,1 4 1,4 0 0,0 0 16,1 0 3,3 0 1,1 0 0,-1 0-26,5-8-6,-4 12-1,-1-5 0,5 5-9,0-12 8,5 8-8,-1 0 8,-4-8-8,0 0 0,0 0 0,9 8 0,4-4 10,5 0 0,-9-8 0,4 4 0,1-4-10,-1 4 0,0-8 0,1 4 0,-5-4 0,-5 0 0,5 0 0,0 1 0,-5-1 0,1-4 0,-5 4 0,4-4 0,-4 4 30,0 0 1,0 0 0,-4 0 0,4 8-5,0 0-1,0-7 0,0 7 0,0 0 12,0 0 3,0 0 0,0 0 0,0 0-32,0 0-8,0 0 0,-5 7 0,5-7 0,0 0 0,0 12 0,0-12 0,5 12 0,-1-4 0,-4-8 0,9 8 0,-9-8 0,9 8 0,0-4 0,0 0 0,-1-4 0,6-4-15,-14 4 4,9-4 1,0 0 10,-1-4-12,-3 0 12,4 0-12,-9-4 12,4 4 0,1-3 0,-1 3 0,-4-4 0,0 4 0,0-4 0,5 4 0,-5 0 14,0 8-2,0 0 0,0 0 0,0 0-12,0 0 0,0 0 0,0 0 0,0 0 0,0 0 0,0 12 0,0-4 0,0 4 0,4-4 0,-4 4 0,9-4 0,-9-8 0,4 11 0,5-3 0,-9-8 0,9 4-26,0 4-11,4-8-3,-4 0-819</inkml:trace>
          <inkml:trace contextRef="#ctx0" brushRef="#br0" timeOffset="3263.2114">1576 1066 403,'0'0'36,"0"0"-36,-4 7 0,-5 1 0,9-8 25,-5 12-1,-4-4-1</inkml:trace>
          <inkml:trace contextRef="#ctx0" brushRef="#br0" timeOffset="4257.2728">1651 1223 460,'0'0'20,"0"0"5,0-3-25,0-9 0,5 4 0,-1 0 0,-4 0 174,0 8 30,0 0 5,0 0 2,5-8-109,-5 8-22,4-8-4,-4 8 0,0 0-38,0 0-7,0 0-2,0 0 0,0 0-29,0 0 0,0 0 0,9 8 0,-9 4 0,5-4 0,-1 0 0,0 4 0,1-1 8,-5-3-8,0-8 0,4 12 0,1 0 0,-1-4 0,-4-8 0,0 0 0,5 4 8,-5-4-8,0 0 0,0 0 0,9 4 0,-9-4 0,0 0 0,8-8 0,1 0 0,0-4 0,-4 0 0,3 0 0,-8 1 8,5-1-8,-1 0 0,1 0 9,-1 4-9,1 0 0,-1 0 0,-4 8 8,5-4-8,-5 4 0,4-7 0,-4 7 0,0 0 0,0 0 0,0 0 0,9 0 8,-9 0-8,9 0 0,0 4 0,0-1 8,-1 5-8,-8-8 0,9 8 0,0 0 0,-4 0 0,4 0 0,-1-4 0,1 4 0,-9-8 0,9 4 0,0 0 0,4 0 0,-4 0 0,0-4 0,4 0 0,-4-4 8,-9 4-8,9-8 0,5 4 0,-6-4 0,1 0 8,-4-4 0,-1 0 0,1 0 0,-1-3-8,5 3 0,-9 0 0,4 0 0,-4-4 28,-4 8 3,0-3 1,-1 3 0,5 0-20,-4 0-3,4 4-1,-5 0 0,-4 0 17,0 0 3,9 4 1,-8 4 0,-1 0 25,-5 4 5,5 0 1,5 4 0,4 0-39,-4-1-7,4 1-2,-5-4 0,1 4-12,4-4 0,-5 4 0,10 0 0,-5-1 0,0-3 0,4 0 0,1 4 0,3 0-48,-3-4-13,4-4-3,-5-4 0,10 4 42,-6-4 8,1-4 2,0 4 0,0-8 12,0 4 0,4-4 0,-4 4 0,0-4 0,-5 0-11,10 0 0,-5 0 0,0 1 11,-1-5 0,1 4 0,-4-4 0,4 4 0,-5-4 0,1 0 0,-1 4 0,5 1 0,-5-1 0,-4 8 0,5-8 0,-5 8 0,0 0 0,4-8 0,-4 8 0,9 0-8,-9 0 8,0 0-8,0 0 8,9 0 0,-9 0-8,0 0 8,0 0 0,0 0-13,0 0 2,0 0 1,0 0 0,0 0-3,0 0-1,0 0 0,0 0 0,0 0 14,0 0-9,0 0 9,0 0-8,0 0 8,0 8 0,-9-4 0,5 4 0,-1-4 12,-4 3 4,0 1 0,1 4 1,-1-4 0,0 0 0,0 0 0,0 4 0,0-4 19,5 3 4,-5-3 1,4 4 0,1-8-33,4-4-8,0 0 0,0 0 0,0 0 8,9 8 0,0 0 0,4-8 0,0 0-8,-4 0 0,5-4-10,3 0 10,-3 0-24,-1-4 0,0-4 1,1-3 0,-6 3 0,1-4 0,0-4 0,0 0 0,-4 1 14,-1-5 9,0 0-12,-4 5 12,0-9 0,-4 4 0,0-3 0,-1-1 0,1 0 0,-5 5 0,9-1 9,-5 0-9,1 5 12,-1 3-4,5 8 0,0 0 0,0 8 4,0 0 1,0 0 0,0 12 0,0 0-13,0 7 0,0 5 8,5 4-8,-5-1 19,0 1 1,4 0 0,1-1 0,-5 1-20,9 0-12,-5-5 1,5 1 1,0-4 10,0-1 12,0-3-2,0 0-1,4-4-109,-4-4-21</inkml:trace>
        </inkml:traceGroup>
      </inkml:traceGroup>
      <inkml:traceGroup>
        <inkml:annotationXML>
          <emma:emma xmlns:emma="http://www.w3.org/2003/04/emma" version="1.0">
            <emma:interpretation id="{44A6DFD3-E1DE-4D2D-9322-19BED2BEEDD4}" emma:medium="tactile" emma:mode="ink">
              <msink:context xmlns:msink="http://schemas.microsoft.com/ink/2010/main" type="line" rotatedBoundingBox="3483,10939 4511,10536 4733,11105 3705,11507"/>
            </emma:interpretation>
          </emma:emma>
        </inkml:annotationXML>
        <inkml:traceGroup>
          <inkml:annotationXML>
            <emma:emma xmlns:emma="http://www.w3.org/2003/04/emma" version="1.0">
              <emma:interpretation id="{F9F50753-B24E-44CB-B6D1-FDBB78C0B911}" emma:medium="tactile" emma:mode="ink">
                <msink:context xmlns:msink="http://schemas.microsoft.com/ink/2010/main" type="inkWord" rotatedBoundingBox="3483,10939 4511,10536 4733,11105 3705,11507"/>
              </emma:interpretation>
              <emma:one-of disjunction-type="recognition" id="oneOf3">
                <emma:interpretation id="interp15" emma:lang="en-IN" emma:confidence="0">
                  <emma:literal>from</emma:literal>
                </emma:interpretation>
                <emma:interpretation id="interp16" emma:lang="en-IN" emma:confidence="0">
                  <emma:literal>fan</emma:literal>
                </emma:interpretation>
                <emma:interpretation id="interp17" emma:lang="en-IN" emma:confidence="0">
                  <emma:literal>flan</emma:literal>
                </emma:interpretation>
                <emma:interpretation id="interp18" emma:lang="en-IN" emma:confidence="0">
                  <emma:literal>fain</emma:literal>
                </emma:interpretation>
                <emma:interpretation id="interp19" emma:lang="en-IN" emma:confidence="0">
                  <emma:literal>bran</emma:literal>
                </emma:interpretation>
              </emma:one-of>
            </emma:emma>
          </inkml:annotationXML>
          <inkml:trace contextRef="#ctx0" brushRef="#br0" timeOffset="10334.37">1021 1974 230,'0'0'20,"0"0"-20,0 0 0,0 0 0,0 0 125,0 0 21,9-8 4,-5-4 1,5 0-62,0 0-12,-5 0-2,5 0-1,0-3-39,0-1-8,0 0-2,-5 0 0,5 0 25,-4 1 5,-1-5 1,1 4 0,-5 0 4,4-3 0,-4 3 1,0-4 0,-4 4-24,4 1-5,0 3 0,0 4-1,-5 0-11,5 8-1,0 0-1,0 0 0,0 0-10,-9 0-8,0 8 12,5 4-12,-5 7 0,5 5 0,-1 0-12,-4 7 3,5 9 9,4-5 0,0 5 0,-5-1-8,1 1 8,8-5 0,1 5 0,-1-5 8,5 1-8,0-5 0,-5 1 0,5-8 0,5-5 0,-5 1 8,-1-4-8,6-4 8,-1-4-8,-4-4 0,0-4 8,4 0-8,-4-4 20,0 0 0,0-8 0,-5 0 0,5 0-20,0-4 8,-5-3-8,1-1 0,-10 0 9,1 0-9,0 5 12,-5-5-12,0 0 8,0 0-8,4 5 0,1-1 0,-5 0 0,0 4 0,0 8 0,-4-4 0,4 8 0,0-4 0,-4 4-8,9 0 8,-5 4-14,0-4 3,0 8 1,9-8 0,-5 4 10,5-4 0,0 0 0,0 12-8,0-12 8,0 0 0,0 0 0,0 0 0,0 0-12,9 4 0,5 0 0,-5-8 0,8 0 20,-8 0 3,0-4 1,4 0 0,-4-4-12,5 5 0,-6-5 0,6 0 0,-10 0 0,5 0 0,-4 0 0,-1 1 0,0-5 0,1 4 0,4 0 0,0 4 0,0 4 0,-1-4 0,-3 0 0,4 1 0,0-5 0,-5 4 0,0 0 0,5 0 0,0 4 0,0-4 0,-4 0 0,-1 0 0,0 0 0,-4 8 0,5-7 0,-5 7 0,0 0 0,0 0 0,4-8 0,-4 8 0,0 0 0,0 0 0,5-8 0,-5 8 0,0 0 0,0 0 0,0 0 0,0 0 0,0-8 0,0 8 0,0 0 0,0 0 0,-5-8 0,1 4 0,4 4 0,0 0 0,-9 4 0,-4-4 0,13 0 0,-9 0 0,0 0 0,0 4 0,9-4 0,0 0 0,-9 8 0,5 0 0,-5 0 0,9-8 0,0 0 0,0 0 0,0 11 0,0-11 0,0 0-14,9 4-5,-5 4-1,-4-8 0,0 0 7,13 4 1,-4-4 0,5 4 0,-14-4 35,13 0 7,-4 0 2,-9 0 0,0 0-32,13 0 0,-13 0 0,9 0 0,4 0 0,-13 0 0,0 0 0,0 0 0,0 0 0,0 0 0,0 0 0,0 0 0,0 0 0,0 0 0,0 0 0,5 8 0,-5 4 0,0-12 0,0 0 0,0 8 0,-5 4-10,1-4-8,0 3-2,4-3 0,-5 4 20,5-4 0,0 4-8,0-4 8,0-8 0,5 12 0,-1-4 0,-4-8 0,0 0 0,0 0 0,4 11 0,-4-11 0,0 0 0,14 0 0,-5 4 0,4-4 0,-13 0 19,9-4 1,0-4 0,0 1 0,-1-5-20,1 0-19,0 0 4,0 0 1,0 4 14,-5-4 0,1 1 0,-1-1 0,1 0 8,-1 0 5,5 0 1,-4 4 0,-1-3-26,0 7-4,-4 4-2,9-12 0,-4 4 18,-5 8 0,9-8-8,-9 8 8,0 0 0,0 0 0,9-4-8,-1 0 8,-8 4 0,9 0-10,-9 0 10,14 0-8,-10 4 8,-4-4 0,0 0 0,13 4-8,-13-4 8,5 4 0,-5-4 0,0 0 0,0 0 0,0 0 0,0 0 0,0 0 0,0 0 0,0 0 0,0 0 0,0 0 0,0 0 0,-5 8 0,-4-4 0,1 0 0,-1 0 0,0 4 0,0-5 0,0 5 0,0-4 11,0 4-3,-4 4 0,9-4 0,-1-4-8,-4 4 0,0 0 0,5 4 8,4-9-8,-5 5 0,5-8 0,0 0 0,5 12 0,-1-4 0,-4-8 0,0 0 0,14 8 10,-5-4 6,4 0 2,0-4 0,-4 0-18,4-8 0,-4 4-11,5-4 11,-6-4 0,1 8 0,5-4 8,-5-3-8,-5-1 9,0 0-9,1 0 8,-5 0-8,0 4 10,0 0-10,-5-3 12,1 3-12,-5 0 15,0 4-4,0-4-1,0 4 0,1 0 6,-1 4 0,-5 0 1,1 4 0,4-4-9,0 4-8,-4 0 12,9 4-12,-5-4 0,9-4 0,-5 8 0,1 0 0,4 3 0,0-11 0,0 0-9,4 8 9,5 4-11,-4-4 11,3-4-13,6 0 5,-1-4-7,0 0-1,1 0 0,-1-4 0,0-4 7,1 0 1,-5 4 0,4-4 0,0 0 8,1 1 0,-10-5 0,5 4 0,0 0 0,-5 0 0,-4 8 0,0 0 0,0 0 8,0 0 3,0-8 1,0 8 0,0 0 4,0 0 0,0 0 1,0 0 0,0 0-17,-9 8 10,0-4-10,9-4 8,-4 12-8,0 0 0,4 0 0,-5-1 0,5 1 0,-4 0 0,4-4 0,4 0 0,-4 0-9,0-8 9,0 0-12,0 0 12,9 8 0,0 0 16,0-8-2,-9 0 0,0 0-6,0 0-8,9-4 11,4-4-11,-4 0 16,0-4-4,0 0-1,-5-4 0,5 1-11,0 3 0,-5 0 0,5-4 8,0 4-8,0 0 0,0 1 0,-5-1 0,5 8 0,-4-4 0,3 4 0,-8 4 0,0 0 0,0 0 0,0 0 0,9 0 0,0 0 0,-9 0 0,0 0 0,5 8 0,-1 0 0,5 0 0,-5 3 0,1-3 0,-1 4 0,1-4 0,-5-8 0,0 12 0,0-4 0,0-8 0,0 0 0,4 12 0,1-4 8,-5-8 0,0 0 0,0 0 0,0 0-8,0 0 0,13 0 0,-4-4 0,-9 4 0,9-12 0,-5 4 0,5-4 0,-5 0 0,1 0 0,8 0 0,-4 1 0,0 3 0,0-4 0,4 4 0,-4-4 0,-9 12 0,0 0 0,0 0 0,13-8 0,-13 8 0,0 0 0,0 0 0,0 0 0,0 0 0,0 0-9,0 0 0,0 0 0,0 0 9,14 8 0,-1 0 0,-13-8 0,0 8-37,4 0-6,5 0-1,-9-8-811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3:18.6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C61D18B-8B20-471C-A887-CBF9E53A1FCB}" emma:medium="tactile" emma:mode="ink">
          <msink:context xmlns:msink="http://schemas.microsoft.com/ink/2010/main" type="writingRegion" rotatedBoundingBox="4993,10481 8082,10497 8078,11256 4989,11241">
            <msink:destinationLink direction="with" ref="{636F6CB6-17CB-488B-A4A2-1C1B1B82369D}"/>
          </msink:context>
        </emma:interpretation>
      </emma:emma>
    </inkml:annotationXML>
    <inkml:traceGroup>
      <inkml:annotationXML>
        <emma:emma xmlns:emma="http://www.w3.org/2003/04/emma" version="1.0">
          <emma:interpretation id="{B02EC320-8EDE-4AA8-ACB2-3ABE7A524609}" emma:medium="tactile" emma:mode="ink">
            <msink:context xmlns:msink="http://schemas.microsoft.com/ink/2010/main" type="paragraph" rotatedBoundingBox="4993,10481 8082,10497 8078,11256 4989,112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C0C93B-8146-4C09-8CAF-C536103563C0}" emma:medium="tactile" emma:mode="ink">
              <msink:context xmlns:msink="http://schemas.microsoft.com/ink/2010/main" type="line" rotatedBoundingBox="4993,10481 8082,10497 8078,11256 4989,11241"/>
            </emma:interpretation>
          </emma:emma>
        </inkml:annotationXML>
        <inkml:traceGroup>
          <inkml:annotationXML>
            <emma:emma xmlns:emma="http://www.w3.org/2003/04/emma" version="1.0">
              <emma:interpretation id="{520B699A-ED03-4683-96A4-4081EEE1B208}" emma:medium="tactile" emma:mode="ink">
                <msink:context xmlns:msink="http://schemas.microsoft.com/ink/2010/main" type="inkWord" rotatedBoundingBox="4993,10545 6160,10550 6158,11035 4990,11029">
                  <msink:destinationLink direction="with" ref="{568D200F-4E55-4A1B-925B-4F8FD60726D4}"/>
                  <msink:destinationLink direction="to" ref="{1CA3148B-FA63-4D97-A349-7637589878D8}"/>
                </msink:context>
              </emma:interpretation>
              <emma:one-of disjunction-type="recognition" id="oneOf0">
                <emma:interpretation id="interp0" emma:lang="en-IN" emma:confidence="0">
                  <emma:literal>other</emma:literal>
                </emma:interpretation>
                <emma:interpretation id="interp1" emma:lang="en-IN" emma:confidence="0">
                  <emma:literal>Other</emma:literal>
                </emma:interpretation>
                <emma:interpretation id="interp2" emma:lang="en-IN" emma:confidence="0">
                  <emma:literal>others</emma:literal>
                </emma:interpretation>
                <emma:interpretation id="interp3" emma:lang="en-IN" emma:confidence="0">
                  <emma:literal>Others</emma:literal>
                </emma:interpretation>
                <emma:interpretation id="interp4" emma:lang="en-IN" emma:confidence="0">
                  <emma:literal>athel</emma:literal>
                </emma:interpretation>
              </emma:one-of>
            </emma:emma>
          </inkml:annotationXML>
          <inkml:trace contextRef="#ctx0" brushRef="#br0">2509 1626 288,'35'0'25,"-30"0"-25,-5 0 0,0 0 0,8-4 131,1 0 21,-9 4 4,0 0 0,-9 0-43,9 0-9,9-4-1,-9 4-1,0 0-22,0 0-4,0 0 0,0 0-1,0 0-19,0 0-3,-9 0-1,9 0 0,0 0-20,0 0-5,-17 4-1,3 4 0,1 4-10,0-4-1,-1 4-1,1 0 0,0-1-6,4 5-8,4-4 11,-3 0-11,-6 0 0,10 0 0,4-1 0,4 1 0,-4-12 8,0 12-8,5-4 0,4 0 0,4 0 10,-4-4-10,-9-4 8,13 4-8,14-4 12,-10 0-4,-3-4 0,-1 0 0,5-8-8,-5 8 12,5-4-12,-9 0 12,-9-4-12,4 4 10,10-3-10,-6-1 10,-16 0-10,3 0 0,14 0 0,-5 0 8,1 5-8,-5-1 8,-9 0-8,9 8 8,0 0-8,0 0 8,-13-12-8,4 8 8,9 4 0,0 0 0,-9-4 0,9 4 0,0 0-8,0 0 0,-4 4-12,-10 0 12,-4-4-12,10 4 12,8-4-12,0 0 12,0 0-9,0 0 9,13 4 0,5 0 0,4-4 9,-9 0 9,-4-4 2,4 0 0,14-4-31,-9 4-5,-9-8-2,0 4 0,8 0 18,-8-4 0,0 1 0,-4-1 0,-5-4 12,4-4 7,5 4 1,-5-3 0,-13 3-20,5-4 0,13 4 0,-5-3 0,-4-1 0,-4 4 0,-1 0 0,10 5 0,4-1 10,-9 4-2,-9 0 0,9 8 0,13-8-8,-13 8 0,-9 8 0,5 0 0,-5 0 0,5 7 0,-1 1 0,1 8 0,-10 0 0,10 3-11,8 1 3,1 3 0,-14 1 8,4-4 0,10 3 0,8-3 0,-4 0 0,-4-1 11,-1-3-3,9 0 0,9-9-8,-4 1 0,-9-8 0,0 0 0,9-8-14,0-4-5,-5 0-1,0-4-576,-8-4-116</inkml:trace>
          <inkml:trace contextRef="#ctx0" brushRef="#br0" timeOffset="140.4655">2766 1480 288,'0'0'25,"0"0"-25,0 0 0,-13 12 0,-9-8 151,13 4 25,9 0 4,-5 0 2,-8-1-90,4 1-19,9-8-3,9 8-1,-5 0-23,-4-8-5,9 8-1,9-4 0,13 0-32,-9-4-8,-8 4 0,8-4 0</inkml:trace>
          <inkml:trace contextRef="#ctx0" brushRef="#br0" timeOffset="964.8559">2979 1531 288,'23'-8'25,"-23"8"-25,0 0 0,0-7 0,0-1 193,4-4 34,0 0 6,-4 0 2,-4 0-121,4 0-24,4 1-5,1-5-1,-10 4-18,5 0-4,5 0-1,-1-3 0,1 3-2,-5 4-1,0 0 0,0 8 0,4-8-7,-4 8-2,-4-4 0,4 4 0,0 0-24,0 0-5,-5 8 0,1 8-1,-1 0-19,1-1 0,4 5 0,-4 4 0,-1-1 0,5-3 0,0 4 0,0 0 0,-9-1 0,5-3 0,4 4 0,4-5 0,1 5 0,-1-4 0,-4-4 12,0-1-12,9 1 9,-5-8-9,-4 0 0,0-8 9,0 0 2,0 0 0,0 0 0,0 0 0,0 0 0,0 0 0,14-8 0,-5 0 0,-5-4-11,1 4 0,8-3 9,-4 3-9,4-4 0,-4 4 0,-5-4 0,10 8 0,-1 0 0,-4 0-8,-9 4 8,0 0 0,9-4-8,-9 4 8,0 0-8,0 0 8,0 0-11,4 8 11,1 0-13,-5 4 5,-5-4 8,5-8 0,9 8-9,-4 4 9,-1-1 0,0-3 0,5 0-9,0 0 9,9 0 0,-9-4 0,-9-4-8,9 4 8,17-4 0,-8 0-10,-18 0 10,13-4-8,1 0 8,-5-4-8,0 0 8,-1 0-8,-3 0 8,-1-3 0,5 3 8,0-4-8,-13 0 0,4-4 0,13 4 0,-4 1 0,-5-1 0,5-4 0,-4 4 0,-1 0 0,9 4 0,-8 0 0,-14-3 0,9 3 0,0 0 8,0 8-8,-9-4 8,5 0-8,-10 4 14,10 0-2,4 0 0,-13 0 0,-10 8-12,14-4 0,9-4-12,0 0 12,-8 8-8,8-8 8,0 8 0,4 3 0,5 1-8,0-4 8,-9-8 0,4 12 0,14-8 0,-5 4 0,-13-8 0,9 4 0,9-4 0,0 4-13,-9-4 4,-1 0 1,-8 0 0,14-4 0,-1 0 0,-4-4 0,-9 8 0,9-8 0,4 0 0,1 0 0,-10 4 8,5-4 0,-5 0 0,5 1 0,4 3 0,-13 4 0,0-8 0,0 8 0,14-8 0,-14 8-8,0 0 8,0 0-8,0 0 8,0 0 0,0 0 0,0 0 0,-9 4 0,9-4 0,0 0 0,-9 12 0,0-1 0,5 1 0,4 0 0,9 0 0,-9 4 0,4-4 0,-8-1 0,12-3 0,1 0 0,0 0 0,-9 4 8,5-4-8,-1 0 0,1 0-8,-1 0 0,0 3 0,-4-11-183,0 8-36,14 4-7,-14-12-2</inkml:trace>
        </inkml:traceGroup>
        <inkml:traceGroup>
          <inkml:annotationXML>
            <emma:emma xmlns:emma="http://www.w3.org/2003/04/emma" version="1.0">
              <emma:interpretation id="{441B2667-BCD1-4374-94F7-589760AE5239}" emma:medium="tactile" emma:mode="ink">
                <msink:context xmlns:msink="http://schemas.microsoft.com/ink/2010/main" type="inkWord" rotatedBoundingBox="6525,10489 8082,10497 8078,11256 6521,11249"/>
              </emma:interpretation>
              <emma:one-of disjunction-type="recognition" id="oneOf1">
                <emma:interpretation id="interp5" emma:lang="en-IN" emma:confidence="0">
                  <emma:literal>equal'</emma:literal>
                </emma:interpretation>
                <emma:interpretation id="interp6" emma:lang="en-IN" emma:confidence="0">
                  <emma:literal>equal"</emma:literal>
                </emma:interpretation>
                <emma:interpretation id="interp7" emma:lang="en-IN" emma:confidence="0">
                  <emma:literal>equal.</emma:literal>
                </emma:interpretation>
                <emma:interpretation id="interp8" emma:lang="en-IN" emma:confidence="0">
                  <emma:literal>equal,</emma:literal>
                </emma:interpretation>
                <emma:interpretation id="interp9" emma:lang="en-IN" emma:confidence="0">
                  <emma:literal>equal</emma:literal>
                </emma:interpretation>
              </emma:one-of>
            </emma:emma>
          </inkml:annotationXML>
          <inkml:trace contextRef="#ctx0" brushRef="#br0" timeOffset="2914.2242">3987 1721 345,'0'0'31,"0"0"-31,0 0 0,9-8 0,9 0 87,-5 0 11,-13 0 2,9-4 1,9 1-15,-9-1-3,-5 0-1,1 0 0,-1 4-18,5-4-3,0 0-1,-9 1 0,-4 3 0,4 0 0,9 0 0,-9 8 0,-9-8-5,4 0-2,5 8 0,0 0 0,0 0-5,-4-4-2,-14 4 0,9 0 0,9 0-21,-9 8-4,-9 0-1,1 0 0,12 4-12,1-4-8,-1 3 10,1 1-10,-9 0 0,4 0 0,9 0 0,0 0 0,-14 0 0,10-1 0,13 5 0,4-8 0,-8 4 0,-1-4 0,0 0 0,10 0 0,8-4 11,-4 0-1,-18-4 0,18-4 0,-1 0-10,6 0 0,-6 0 0,-3-4 0,-1 0 0,0 0 0,1-4 0,-6 0 0,1 1 0,0 3 0,5-4 0,-6 0 0,-3 4 0,-1-4 0,1 0 0,4 4 0,-5-3 0,1-1 0,-5 0 0,4 4 0,5 0 0,-5-4 0,1 4 0,-1 4 0,1-3 0,-1 3 0,-4 4 0,9-4 0,-9 4 0,0 0 0,4-8 0,-4 8 0,0 0 0,0 0 0,9 0 0,-9 0 0,0 0 0,0 0 0,9 0-9,-9 0 9,9 4 0,-9-4 0,0 0-8,0 0 8,13 8 0,-13-8 0,0 0 0,9 4 0,-9-4 0,9 3 0,-9-3 0,9 8 0,-9-8 0,0 0 0,9 4 0,-9-4 0,0 0 0,9 4-10,-9-4 10,0 0-8,0 0 0,0 0 0,0 0 0,9 8 0,-9-8 8,0 0-8,0 0 8,0 0-8,0 0 8,0 0 0,0 0 0,0 0 0,0 0 0,-14 4-8,5 0 8,1 0-8,-6 4 8,5-4 0,0 4 0,-4 0 0,0 0 0,-1-1 0,6 5 0,3-4 8,1 0-8,-1 0 0,1 4 0,4-4 0,0-8 0,0 12 0,0-12 0,9 7 8,-5 1-8,5-4 0,0 0 0,0 0 0,4-4 0,0 0 8,1-4-8,-1 0 11,-4 0-11,0 0 8,4 0-8,-4-3 8,0-1-8,-5 0 8,5 0-8,-4 0 8,-5-4-8,4 4 0,-4 0 0,0 8 8,0-8-8,0 8 8,-4-7-8,4 7 8,-5-8 20,5 8 4,0 0 1,0 0 0,-9 4-33,0 0 0,1-1-15,3 9 5,-4 0 10,5 4 12,-1 8-2,-3-1-1,3-3-9,1 8 0,-1-1 0,1 1 0,4 0-14,0-1 2,-5 1 0,5-4 0,0 3 20,0 1 5,0-8 1,0-5 0,0 1-14,0 0 0,5-4 0,-5-12 0,0 0 0,0 0 0,0 0 9,9 4-9,0-4 12,-1-4-2,-3-4-1,4 0 0,0-4-9,-1-8 0,1 1 0,0-1 8,5-4-8,-6-3 0,1 3 0,5-4 0,-5 5-8,-1-5 8,1 4-10,0 1 10,0-1 0,0 4 0,0 4 0,-5 1 0,1 3 0,-1 0 0,-4 4 0,0 8 0,0 0 0,0 0 0,0 0 0,0 0 0,0 0 0,0 0 0,0 0 0,0 0 0,0 0 0,-4 12 0,-1-4 0,5 0 0,0 4-11,0-1 11,5-3-12,-1 4 12,1-4 0,3 0 0,1 0 10,0-4-2,5 0-8,-1 0 0,-4 0 0,9-4 0,-5 0 0,0-4 0,-13 4 0,9-8 0,4-4 0,-4 4 0,0 0 0,-4 0 0,3-4 0,-3 4 0,-1-3 0,1 3 0,-5 0 0,0 8 0,0 0 0,-5-8 0,5 8 0,0 0 0,0 0 0,0 0 0,0 0 0,0 0-12,0 0 4,0 0 0,0 0 8,0 0 0,-4 8 0,-1 4 0,5-4 0,0 3 0,5-3 0,-5-8 0,4 8 0,1 4 0,4-4 0,0 0 0,-9-8 0,0 0 0,0 0 0,13 4 0,5-8 0,-5 4 0,0 0 0,-4-4 0,0-4 0,0 0 11,0 0-3,4-4 0,-8 1-8,3-5 0,1 4 0,0-4 0,-4 4 0,-1 0 0,1-3 0,3 3 0,1 0 0,-4 0 0,-1 4 0,5 0 0,-4 0 0,-1 0 0,-4 8 0,0 0-11,0 0 11,9-3 0,-9 3 8,0 0-8,0 0 0,9 0-8,0 0 0,-9 0 0,9 3 8,-1 1 0,-3 0 0,8 0 0,-13-4 0,5 8 0,3 0 0,-3 0 0,-5-8 0,9 4 0,-9-4 0,0 0 0,0 0-10,0 0 0,0 0 0,0 0 0,0 0 10,0 0 0,0 0 0,0 0 0,0 0 8,0 0 1,0 0 0,-9 4 0,4-4-9,-8 0 0,4 4 0,0 0 0,1 0 0,-6 0 0,1 0 0,4 4 0,0-5 0,0 5 0,-4 0 0,4 0 0,5 0 0,-1 0-11,5-8 3,-4 8 0,4 4 8,0-12-8,0 0 8,4 12-8,-4-12 16,5 7 3,8 1 1,-4-4 0,0-4-12,4 0 0,-4 0 0,0 0 0,4-4 8,-8 4 0,-5 0 0,13-8 0,-9 8-8,-4 0-11,9-7 3,-9 7 0,0-8 8,0 8 11,0 0-3,0 0 0,0 0-8,0 0 0,0 0 0,0 0 0,0 0 0,0 0-11,0 0 3,0 0 0,0 0 8,0 0 11,0 0-3,0 0 0,0 0-8,5 8 0,3-1 0,-8-7 0,0 0 0,9 8 0,0-4 0,-9-4 0,14 0 0,-1 0 0,-4 0 0,4-4-11,0 0 11,1-3 0,-1-1-9,-4 0 9,4-4 0,-4 0-11,-4-4 11,3 4-8,1 1 8,-4-5 0,4-4 0,-5 0 0,1 1 0,-5-1 0,4 0 0,0 0 0,-4 1 0,0 3 8,5 0-8,-5 0 0,0 8 0,0-4 8,0 9-8,0 3 0,0 0 8,0 0-8,0 0 10,0 11-10,4 5 0,-4 0 0,0 4 0,0 3-10,0-3 18,5 0 4,-1 4 1,1-5 0,4 5-5,-1-8 0,-3 3-8,8-7 12,-4 4-2,4-8-1,1 0 0,-5-4 0,4 0-9,-4 0 0,0-4 0,4-8-11,0 4-141,1-8-29,-1 0-6,-4 0-1</inkml:trace>
          <inkml:trace contextRef="#ctx0" brushRef="#br0" timeOffset="3029.9437">5173 1358 345,'0'0'31,"0"0"-31,0 0 0,0 0 0,9 4 56,0-4 4</inkml:trace>
          <inkml:trace contextRef="#ctx0" brushRef="#br0" timeOffset="3456.4281">5457 1279 1105,'0'0'48,"0"0"12,0 0-48,0 0-12,0 0 0,0 0 0,0 0 103,0 0 18,0 0 4,0 0 1,0 0-78,0 0-15,0 0-3,0 0-1,0 0-10,0 0-3,0 0 0,0 0 0,9 8-16,-9-8 0,0 0 0,9 8 0,-9-8 0,0 0 0,9 3 0,-9-3 0,9 8 0,-9-8 0,0 0 0,0 0 0,9 8 20,-9-8 0,0 0 0,0 0 0,9 8-20,-9-8 0,0 0 0,0 0 0,0 0 0,0 0 0,0 0 0,0 0 0,0 0 0,0 0 0,0 0 0,0 0 0,0 0-31,0 0-9,0 0-3,0 0-711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7:08.239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58D7617-D675-4CCA-BC46-598AA55F45D2}" emma:medium="tactile" emma:mode="ink">
          <msink:context xmlns:msink="http://schemas.microsoft.com/ink/2010/main" type="writingRegion" rotatedBoundingBox="259,10800 3988,10130 4589,13478 860,14148"/>
        </emma:interpretation>
      </emma:emma>
    </inkml:annotationXML>
    <inkml:traceGroup>
      <inkml:annotationXML>
        <emma:emma xmlns:emma="http://www.w3.org/2003/04/emma" version="1.0">
          <emma:interpretation id="{B376CE24-C2B7-4AF2-B75D-3F27AFCE48B3}" emma:medium="tactile" emma:mode="ink">
            <msink:context xmlns:msink="http://schemas.microsoft.com/ink/2010/main" type="paragraph" rotatedBoundingBox="586,10715 2115,10812 2070,11521 541,11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1831D1-FEFD-49FA-8E69-24A42BFF2B0A}" emma:medium="tactile" emma:mode="ink">
              <msink:context xmlns:msink="http://schemas.microsoft.com/ink/2010/main" type="line" rotatedBoundingBox="586,10715 2115,10812 2070,11521 541,11424"/>
            </emma:interpretation>
          </emma:emma>
        </inkml:annotationXML>
        <inkml:traceGroup>
          <inkml:annotationXML>
            <emma:emma xmlns:emma="http://www.w3.org/2003/04/emma" version="1.0">
              <emma:interpretation id="{D5188E3A-6F67-421F-99C7-72499C210103}" emma:medium="tactile" emma:mode="ink">
                <msink:context xmlns:msink="http://schemas.microsoft.com/ink/2010/main" type="inkWord" rotatedBoundingBox="586,10715 2115,10812 2070,11521 541,11424"/>
              </emma:interpretation>
              <emma:one-of disjunction-type="recognition" id="oneOf0">
                <emma:interpretation id="interp0" emma:lang="en-IN" emma:confidence="0">
                  <emma:literal>Key</emma:literal>
                </emma:interpretation>
                <emma:interpretation id="interp1" emma:lang="en-IN" emma:confidence="0">
                  <emma:literal>they</emma:literal>
                </emma:interpretation>
                <emma:interpretation id="interp2" emma:lang="en-IN" emma:confidence="0">
                  <emma:literal>key</emma:literal>
                </emma:interpretation>
                <emma:interpretation id="interp3" emma:lang="en-IN" emma:confidence="0">
                  <emma:literal>Koy</emma:literal>
                </emma:interpretation>
                <emma:interpretation id="interp4" emma:lang="en-IN" emma:confidence="0">
                  <emma:literal>Kay</emma:literal>
                </emma:interpretation>
              </emma:one-of>
            </emma:emma>
          </inkml:annotationXML>
          <inkml:trace contextRef="#ctx0" brushRef="#br0">298-1 345,'0'0'31,"0"0"-31,5-8 0,-5 8 0,0 0 232,0 0 41,0 0 8,9 12 2,-5 0-192,-4 0-39,-4 4-7,-5 4-1,0 4 9,-4 0 3,-5 3 0,0 1 0,0 0-23,1 0-4,-10-5-1,9 5 0,-4-4-18,4 0-10,-4 0 10,0-5-10,4 1 9,0-4-9,9-4 8,1-4-8,-1 0 8,0 0-8,0-4 8,9-4-8,0 0 12,0-8-4,0-4 0,0-4 0,0 0-8,0 0 8,4 1-8,1-1 8,-1-4-8,5 8 0,0 4 0,4 0 0,1 0 0,-1 0 0,0 4-10,5 4 10,-5 0-10,1 4 10,-5 0-10,4 8 10,5-4-12,-5 4 12,-4 4-13,4 0 5,-4-1 8,0 5 0,-5 0 0,5-4 0,-4 0 0,4 4 0,-5-4 8,5 3-8,-5-7 0,1 4-15,4-4 3,0-4 0,-5 0-150,5-4-30,-9-4-5,18 8-2</inkml:trace>
          <inkml:trace contextRef="#ctx0" brushRef="#br0" timeOffset="-337.8709">-57-5 889,'0'0'39,"0"0"9,0 0-39,0 0-9,0 0 0,0 0 0,0 12 76,0 0 12,0 4 4,5 8 0,-5 4-42,0-1-8,0 5-2,0 4 0,0 0-19,0 3-4,0-3-1,0 4 0,-5-5-6,1 1-2,4-4 0,-5-4 0,5-1 20,0-3 3,0-4 1,0-4 0,0-4-32,5 0 0,-5-12 0,9 4-692</inkml:trace>
          <inkml:trace contextRef="#ctx0" brushRef="#br0" timeOffset="732.1504">614 366 230,'0'0'10,"0"0"2,0 0-12,-9 0 0,9 0 0,0 0 0,0 0 162,0 0 30,0 0 5,0-8 2,-5 0-73,5 0-14,-4 4-4,4 4 0,0 0-35,4-8-7,1 0-2,-5 8 0,9-8 0,-5 0 0,1 0 0,-5 8 0,0 0-25,0 0-6,13-7-1,-4-1 0,-9 8 0,13-4 0,-4-4 0,0 4 0,0-4-32,-9 8 0,0 0-12,9-4 3,0-4 9,-9 8 11,0 0-3,0 0 0,9-4-8,-9 4 0,0 0 0,0 0 0,0 0 8,0 0 0,0 0 0,0 0 0,0 0-8,0 0 0,4-8 0,-4 8 0,0 0 0,0 0 0,0 0 0,0 0 0,4-8 0,-4 8 0,0 0 0,0-4 0,0 4 0,0 0 0,0 0 0,0 0 0,0 0 0,0-7 0,-4-5 0,4 8 0,0 4 0,0 0 0,-4-8 0,-1 0 0,-4 4 0,5 0 0,4 4 0,-9-4 0,0 0 0,0 4 0,0 4 0,0 0 0,-4 0 8,4 4 0,-4 0 0,-1 0 0,1 8-8,0-1 8,0 1-8,-1 0 8,5 4-8,0 3 0,9-3 0,-4 4-11,4-5 11,0 5-8,4-4 8,5-4-8,5-1 8,-1 1 0,0 0 8,5-4-8,4 0 14,0-8-2,1 4 0,-1-8 0,5 0-12,-5 0 9,-5-4-9,6 0 8,-6-4 7,1 0 1,0 0 0,0-4 0,-5-4-16,0 5 11,-4-5-11,5 0 10,-1 0-10,-9-4 12,1 1-12,4-1 12,-5 0-12,1 4 0,-1 1 9,-4 3-9,4-4 0,1 4 0,-5 0 0,0 4 0,0 8 0,0-7 0,0 7 0,0 0 0,0 0-16,0 0 3,0 0 0,0 0 0,0 0-35,0 0-6,0 0-2,0 0-560,0 0-112</inkml:trace>
          <inkml:trace contextRef="#ctx0" brushRef="#br0" timeOffset="1276.8913">1085 192 1123,'0'0'49,"0"0"11,0 0-48,0 0-12,0-8 0,0 0 0,-5 0 132,5 8 24,-4-12 5,4 12 1,0 0-46,0 0-8,0 0-3,0 0 0,9 8-67,-5 4-14,0 0-2,5 4-1,0 3-21,0-3 9,0 4-9,0 4 0,4-5 0,-4 5 0,0-4-12,0 0 3,4-5 33,0 5 6,-4-8 2,5 4 0,-1-4-32,5-5 0,-5 1 0,9-4 0,-8-4 0,-1 0 0,0-4 0,1-4 0,-6 1-10,6-9-8,-5 0-2,0-4 0,-5 1 20,0-1 0,1 0 0,-1-8 0,-4 9 0,5-5 0,-5 0 0,4 5 0,1 3 12,-1 0 7,-4 0 1,5 8 0,-5 8-7,0 0-1,0 0 0,0 0 0,0 0-12,8 8 0,1 4 0,-4 4-10,-1 4 2,1 3 0,-5 1 0,0 0 0,0 3 8,-5 1 11,1 3-3,-1 1 0,1-4-8,-1 3 0,-3-3 0,3 3 0,-4-3 0,5-4 8,-5 3-8,4-3 8,1-4 0,0 4 0,4-9 0,0 1 0,0 0-8,0 0-12,0-8 2,0 3 1,4 1-146,-4-4-29,0-8-5,0 0-2</inkml:trace>
        </inkml:traceGroup>
      </inkml:traceGroup>
    </inkml:traceGroup>
    <inkml:traceGroup>
      <inkml:annotationXML>
        <emma:emma xmlns:emma="http://www.w3.org/2003/04/emma" version="1.0">
          <emma:interpretation id="{FA29D4F4-87EB-4040-82BB-3BD29391CD1B}" emma:medium="tactile" emma:mode="ink">
            <msink:context xmlns:msink="http://schemas.microsoft.com/ink/2010/main" type="paragraph" rotatedBoundingBox="418,11686 4147,11017 4300,11871 572,125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292DFA-9510-42E0-AE26-ECFC91EAD997}" emma:medium="tactile" emma:mode="ink">
              <msink:context xmlns:msink="http://schemas.microsoft.com/ink/2010/main" type="line" rotatedBoundingBox="418,11686 4147,11017 4300,11871 572,12541"/>
            </emma:interpretation>
          </emma:emma>
        </inkml:annotationXML>
        <inkml:traceGroup>
          <inkml:annotationXML>
            <emma:emma xmlns:emma="http://www.w3.org/2003/04/emma" version="1.0">
              <emma:interpretation id="{00A698B1-5879-4907-B723-6082CF0AFE49}" emma:medium="tactile" emma:mode="ink">
                <msink:context xmlns:msink="http://schemas.microsoft.com/ink/2010/main" type="inkWord" rotatedBoundingBox="418,11688 4132,11018 4286,11872 572,12542"/>
              </emma:interpretation>
              <emma:one-of disjunction-type="recognition" id="oneOf1">
                <emma:interpretation id="interp5" emma:lang="en-IN" emma:confidence="0">
                  <emma:literal>Equations.</emma:literal>
                </emma:interpretation>
                <emma:interpretation id="interp6" emma:lang="en-IN" emma:confidence="0">
                  <emma:literal>Equation.</emma:literal>
                </emma:interpretation>
                <emma:interpretation id="interp7" emma:lang="en-IN" emma:confidence="0">
                  <emma:literal>Equations</emma:literal>
                </emma:interpretation>
                <emma:interpretation id="interp8" emma:lang="en-IN" emma:confidence="0">
                  <emma:literal>Equations'</emma:literal>
                </emma:interpretation>
                <emma:interpretation id="interp9" emma:lang="en-IN" emma:confidence="0">
                  <emma:literal>Equation's.</emma:literal>
                </emma:interpretation>
              </emma:one-of>
            </emma:emma>
          </inkml:annotationXML>
          <inkml:trace contextRef="#ctx0" brushRef="#br0" timeOffset="2021.7612">-92 1179 1360,'0'0'60,"0"0"13,0 0-58,0 0-15,0 0 0,0 0 0,0 0 72,0 0 11,0 0 2,0 8 1,0 4-42,-5 3-8,1 1-1,-1 4-1,5 4-34,-4-1 0,4-3 0,-5 8 0,1-9 13,0 5-4,4 0-1,-5-1 0,5-3-8,0-4 0,5 0 0,-1-4 0,5-5-40,0 1-9,0-8-3,4-4-456,-4 0-92</inkml:trace>
          <inkml:trace contextRef="#ctx0" brushRef="#br0" timeOffset="2532.7981">1 1416 691,'0'0'61,"-5"8"-49,10 3-12,-5-3 0,4 0 18,-4 0 1,5 4 0,-1-8 0,1 0 71,8-4 14,-4 4 4,0-4 0,0-4-71,4 4-13,0-4-4,1 0 0,-1-4-20,0 4-8,1-4 0,-1 0 0</inkml:trace>
          <inkml:trace contextRef="#ctx0" brushRef="#br0" timeOffset="2300.6377">14 1143 1220,'0'0'27,"0"0"5,0 0 2,-4 12 0,4 0-34,0-12 0,0 0 0,4 8 0,5 0 56,0-4 5,4-4 1,1 0 0,3 0-24,1 0-5,4-4-1,-4 0-479,0-4-96</inkml:trace>
          <inkml:trace contextRef="#ctx0" brushRef="#br0" timeOffset="2166.661">41 1080 288,'0'-20'12,"0"20"4,0-8-16,0-3 0,0 3 0,0-4 0,0 4 293,0 8 56,0-8 11,4 0 3,5 4-246,0-8-49,0 1-9,9 3-3,-5-4-44,0 4-12,5-4 0,0 4 0,0 0-21,-5-4-7,5 5 0,-5 3-487,0 0-97</inkml:trace>
          <inkml:trace contextRef="#ctx0" brushRef="#br0" timeOffset="4085.5361">330 1388 172,'0'0'8,"-9"8"1,9-8-9,-5 8 0,1 0 0,-1 4 0,5-12 156,0 0 30,0 0 6,-4 3 0,4-3-69,0 0-15,0 0-2,0 0-1,0 0-35,0 0-7,0 0-2,0 0 0,9-7-5,0-1 0,0 0-1,-1-4 0,1-4-17,0 4-3,0-3-1,4-1 0,1 0-1,-1-4 0,0 4 0,1-3 0,-5 3 43,-1-4 8,-3 0 1,8 1 1,-4 3-104,0 4-21,4-4-4,1 0-1,-1 5 44,-4 3 11,0 0 1,0 0 0,0 4-12,4 0 0,-13 4 0,0 0 0,9 0 0,-9 0 0,0 0-9,9 8 9,-1 0 0,-3 0 0,-5-8 0,9 8 0,-9-8-10,4 8 2,-4-8 0,9 11 0,-4 1 0,-5-12 0,0 8 0,0-8 0,0 0 8,0 0 0,-5 8 0,5-8 0,-4 4 0,-5-4 0,0 4 0,-4 0 0,4 0 0,0-4 0,-4 0 0,-1 4 0,-4 0 36,5 4 10,4-4 2,0 3 0,0-3-93,1 4-19,-1-4-3,4 4-1,5-8 45,-4 8 9,-1 0 2,5-8 0,-4 8 12,4-8 10,0 8-2,0-8 0,4 8-8,5-1-14,-4-3 3,8 0 1,-4-4 67,4 0 14,-4-4 2,4 0 1,-8 1-110,4-5-23,0 4-4,0-4-1,-1 0 55,-3 0 9,-5-4 0,4 4 8,1-4 9,-5 12 3,-5-4 0,5 4 0,0 0 0,0 0 0,0 0 0,0 0 0,-4 8-20,4 8 0,-5 0 0,5 4 0,-8-1 0,3 5 0,5 0 0,-4 3 0,4 1 0,-5 0 10,1 3-10,-1-3 8,5 0-8,0-1 0,-4 1 0,-1-5 0,10 1 0,-1-4 8,-8-4-8,4 0 8,4-5-8,1 1 8,-1-4-8,-4-8 8,0 0-8,0 0 12,14-4-12,-6-4 12,6 0 11,-5-7 2,4-5 1,0 0 0,1-4-26,-1-3 0,-9-5 0,10-3 0,-1 3 0,0 0 0,-4-3 0,0 3 0,4-3 0,1 7 0,-5-3 0,4 3-11,-4 4 11,0 5 0,0 3 10,-5 4-10,0 0 13,1 8-3,-5 4-1,0 0 0,0 0-9,0 0 0,0 8 0,0 4 0,4 4 0,-4 3-11,-4-3 11,4 4-8,0 0 8,0 3 0,0-3 0,4 0 0,1 0 0,-5-1 0,9-7 0,-5 4 0,1-4 0,3-4 0,1 0 0,0-4 0,0-8-16,4 0 3,1 0 0,-1-4 0,0-4-2,1-4 0,-1 4 0,0-7 0,-4-1 15,0 0 0,-4 0 0,3 1-9,1-1 9,-4 0 0,-1 0 0,5 1 0,-9 3 0,4 0 0,-4 4 8,0 0-8,0 5 0,0 7 9,0 0-9,0 0 0,0 0 8,0 0-8,0 0 0,0 0 0,0 11 0,0 5 0,-4 0-13,4 4 5,4-5 8,1 1 0,-1 0 0,1 0 0,-1 0 0,5-1-8,0-3 8,0-4 0,0 0-13,0-4 2,0 4 1,4-4 0,0-4-5,1-4-1,-6 0 0,6-4 0,-1 0 16,0-4 0,-4 0 0,0-3 0,9-5 0,-5 0 0,1 4 0,-6-3 0,6-1 0,-5 4 0,-5-4 0,5 1 0,-5 3 0,5 0 0,-4 0 0,4 4 10,-1 1-10,1-1 8,-4 4-8,4 4 8,0 0-8,-9 4 0,0 0 0,13 0-11,0 0 11,-4 4 0,0 0 0,0 4 0,-5-4 0,5 4-8,0 3 8,0 1-8,-9-4 0,4 4 0,-4-12 0,5 12 0,-5-4-20,0-8-4,0 12-1,0-12 0,0 8 17,0-8 3,0 0 1,0 0 0,0 0 12,0 0 12,0 0-3,0 0 0,0 0-9,-5 0 0,-8 0-10,9 0 10,-5 0 27,0 3 11,-4-3 2,-1 0 1,5 4-23,-4 0-5,4 4-1,-4 0 0,4 0-3,0 0-1,-4 4 0,8 0 0,1-1-8,4 1 0,-5 0 0,5 0 0,5-4 0,-1 4 0,1-4 0,-1 3 0,5-7 0,4 0 8,-4 0-8,5 4 8,-6-8-8,6 0 0,4 0 0,-5-4 0,-4 0 0,0-4 8,4 1-8,-4-1 8,0-4-8,-5 0 0,5-4 0,-5 4 0,1-3 0,-1 3 0,1-4 0,-1 4 0,-4 0 0,0 0 0,0 4 0,0 1-11,0 7 11,0 0 0,0 0 0,0 0 0,0 0 0,0 0 0,0 0 8,0 0-8,9 11 0,-4-3 0,-1 0 0,5 0-8,-9-8 8,9 8 0,0 0 0,4 0 0,0 0-22,1-8-2,-1 0-1,0-4 0,5-4-33,-5 0-6,5-4-2,0 0 0,-5-4 10,9 1 3,-4-9 0,0 0 0,0 1 41,-1-5 12,1-4 0,0-3 0,-5-1 8,1 1 8,-1-1 3,-4-3 0,4-1 25,-4 9 4,-4-5 2,-1 9 0,5-1 8,-5 4 2,1 5 0,-5 3 0,0 4-35,-5 4-6,5 8-2,0 0 0,-9 4-7,1 4-2,3 8 0,5 3 0,-9 1-8,0 8-11,5-1 3,4 5 0,-5 3 8,5 5 8,-4-5-8,4 1 11,4-4-11,1-5 0,-1 1 0,1-4 8,8-1-34,5-3-7,0-4-2,-1-8-578,6-4-116</inkml:trace>
          <inkml:trace contextRef="#ctx0" brushRef="#br0" timeOffset="4258.3766">1768 748 1450,'0'0'32,"0"0"6,0 0 2,0 0 1,0 0-33,0 0-8,9 8 0,0-4 0,9-4 26,4 4 3,-4-4 1,9 4 0,-5-4-30,4 4-21,6-4 3,-6 4-658</inkml:trace>
          <inkml:trace contextRef="#ctx0" brushRef="#br0" timeOffset="4495.2299">2026 1021 345,'0'0'31,"0"0"-31,0 0 0,0 0 0,0 0 143,0 0 22,0 0 5,13-4 1,1 0-30,-5-4-5,4-4-2,-4 4 0,0-3-55,0 3-11,-1-8-3,1 4 0,5-4 0,-5 0 0,-5 5 0,0 3 0,-4-4-1,5 4 0,-5 8 0,0 0 0,0 0-16,0 0-3,0 0-1,0 0 0,0 0-28,4 16-7,-4-4-1,-4 3 0,8 1-8,-4 0 0,0-4 0,0 0 0,5 3 0,-5-3 0,4 8 0,5-8 0,0 0-116,0 0-26,0-9-5,4 1-1</inkml:trace>
          <inkml:trace contextRef="#ctx0" brushRef="#br0" timeOffset="5663.1957">2346 764 403,'-13'-4'17,"4"0"5,4 0-22,-4 0 0,0-3 0,5 7 0,-9 0 231,4 0 41,-5 4 9,6-1 2,-6 5-230,10 4-45,-1 0-8,1 8 0,-1-4-21,5-1 1,0 9 0,0 0 0,5-4-17,-1 3-3,1 1-1,-1-4 0,5-1 14,0 1 3,0-4 1,0 0 0,0-4-15,0-1-3,4-7-1,0 0 0,-4-8 26,4 0 4,1 0 2,3-3 0,-3-5 10,4 0 8,-5 0-8,0-4 11,1 0 53,-1-3 12,0-1 1,1-4 1,-6 5 14,6-5 4,-1 0 0,-4 4 0,-5 1-36,1-1-8,8 0 0,0 4-1,-4 5-14,0-1-2,9 0-1,-5 4 0,1-4-8,-1 8-2,-4 0 0,4 0 0,5 0-24,-5 4 0,-4 4 0,4 0 0,-4 0 0,5 4 0,-5 0 0,-1-4 0,-3 4 0,-1 0 0,5 0 0,-4-1 0,-5-7 0,4 8 0,5 0 0,-9-8 0,0 0 0,0 8 0,0-8 0,0 0-11,0 0 11,0 0 0,-5 4 8,5-4-8,0 0 16,-8 4 0,-1-4-1,0 0 0,-4-4 14,-1 4 3,-4 0 1,1 4 0,-1 0-1,0 0-1,0 0 0,1 4 0,-10 0-8,9 0-2,0 3 0,5 1 0,0 0-21,-1 4 9,1-4-9,0 4 0,4-1 0,5 1 0,-1-4 0,1 0 0,4 0 0,4 0 0,1-1 0,3 1-9,6-4 9,-1 0 0,5-4 0,4 0-8,-9-4-19,10 0-3,-1 0-1,4 0 0,-8-4 46,0-4 9,4 0 1,-9-4 1,5 0-26,0 1 0,-5-5 0,-4 0 0,0 0 8,-5 0-8,-4 1 0,0-1 8,-4 4 22,0-4 4,-1 4 1,-4 1 0,0-1-35,-4 4-22,4 4 3,-4-4 1,-5 4 29,5 0 5,-1 4 2,1 0 0,0 4-27,4 0-6,-4 4-1,4 0 0,4 0 16,1 3-11,-1-3 11,5 4-10,0 0-7,5 0-2,-1 0 0,1-4 0,4 4-13,0-5-2,4 1-1,0 0 0,0-4-13,1 0-4,-1-4 0,0-4 0,1 4 41,-1-8 11,0 4 0,1-4 0,-1-7-32,-4 3-1,0 4-1,0-4 0,-5 0 46,5 4 8,-9 0 3,0 8 0,0 0 17,4-8 3,1 1 1,-5 7 0,0 0-11,0 0-1,0 0-1,0 0 0,0 0-31,0 0 0,0 0-8,0 0 8,9 7 0,-5 1 0,1 4 8,-1 0-8,1-4 0,-1 0 0,0 8-8,1-8 8,-1 3 0,5-3 0,-9-8 8,0 0-8,5 8 0,-5-8 0,9 4 0,-9-4 0,0 0 0,8-8 11,1 4-3,5-4-8,-1-3 12,0-1-4,-4 0 0,4 0-8,1 0 8,-1-4-8,0 5 0,-4 3 0,5-4 0,-5 8-17,4-4 3,-4 8 1,-9 0 13,0 0 8,0 0 0,0 0-8,0 0 0,4 4 0,1 4 0,-1 4 0,0-4 0,-4 3 0,0 1-12,5 4 12,-1-4 0,-4 4 0,0-1 0,5-3 0,-1-4 0,1 4 0,4-4 0,-1 0 0,-8-8 0,9 4 0,5 0 8,-1 0-8,0-4 13,-4-4-1,5 0 0,-6 0 0,1 0-12,0-8-16,4-4 3,1 0 1,4 1 12,-5-5 0,-4 0 0,0 0 0,8 1 0,-8 3 0,-4-4 0,4 8 0,0-3 10,-1 3-2,1 0 0,-4 0 0,4 4 7,-5 0 1,-4 8 0,0 0 0,0 0-8,0 0 0,9 0-8,0 4 12,-9-4-12,9 8-8,-5 0 8,1 8-13,-1-4 13,-4 7 0,0 1 0,0 0 0,-4 0-28,-1-1-2,1 1-1,-5 0 0,4-4 54,-4 3 10,1-3 3,-6 0 0,1-4-58,4 0-11,5-5-3,-5 1 0,0 0 0,9-8-1,0 0 0,0 0-590,0 0-117</inkml:trace>
          <inkml:trace contextRef="#ctx0" brushRef="#br0" timeOffset="5797.501">3616 970 1958,'0'0'43,"0"0"9,0 0 1,0 0 3,0 0-45,0 0-11,0 0 0,0 0 0,0 0 0,0 0 0,0 0 0,0 0-868</inkml:trace>
        </inkml:traceGroup>
      </inkml:traceGroup>
    </inkml:traceGroup>
    <inkml:traceGroup>
      <inkml:annotationXML>
        <emma:emma xmlns:emma="http://www.w3.org/2003/04/emma" version="1.0">
          <emma:interpretation id="{8BE27790-FF9B-49EF-8ADC-1139C9591CBC}" emma:medium="tactile" emma:mode="ink">
            <msink:context xmlns:msink="http://schemas.microsoft.com/ink/2010/main" type="paragraph" rotatedBoundingBox="2309,13787 2522,12102 2989,12162 2776,138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7CF679-2D30-4441-9FCA-7495B8AC7FBA}" emma:medium="tactile" emma:mode="ink">
              <msink:context xmlns:msink="http://schemas.microsoft.com/ink/2010/main" type="line" rotatedBoundingBox="2309,13787 2522,12102 2989,12162 2776,13846"/>
            </emma:interpretation>
          </emma:emma>
        </inkml:annotationXML>
        <inkml:traceGroup>
          <inkml:annotationXML>
            <emma:emma xmlns:emma="http://www.w3.org/2003/04/emma" version="1.0">
              <emma:interpretation id="{A804315A-7177-4A5D-BAE7-3896123F3BED}" emma:medium="tactile" emma:mode="ink">
                <msink:context xmlns:msink="http://schemas.microsoft.com/ink/2010/main" type="inkWord" rotatedBoundingBox="2309,13787 2522,12102 2989,12162 2776,13846">
                  <msink:destinationLink direction="with" ref="{568D200F-4E55-4A1B-925B-4F8FD60726D4}"/>
                  <msink:destinationLink direction="to" ref="{1CA3148B-FA63-4D97-A349-7637589878D8}"/>
                </msink:context>
              </emma:interpretation>
              <emma:one-of disjunction-type="recognition" id="oneOf2">
                <emma:interpretation id="interp10" emma:lang="en-IN" emma:confidence="0">
                  <emma:literal>+</emma:literal>
                </emma:interpretation>
                <emma:interpretation id="interp11" emma:lang="en-IN" emma:confidence="0">
                  <emma:literal>5</emma:literal>
                </emma:interpretation>
                <emma:interpretation id="interp12" emma:lang="en-IN" emma:confidence="0">
                  <emma:literal>4</emma:literal>
                </emma:interpretation>
                <emma:interpretation id="interp13" emma:lang="en-IN" emma:confidence="0">
                  <emma:literal>*</emma:literal>
                </emma:interpretation>
                <emma:interpretation id="interp14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-2099.6421">2084 1471 403,'4'-20'36,"-4"12"-36,0-4 0,5 5 0,-5-5 169,4 4 27,1-4 6,-5 4 1,0 8-67,0 0-12,0 0-4,0 0 0,0 16-70,-5 8-14,5 11-4,0 5 0,0 7-32,5 8 0,-5 8 0,4 8 0,0-3 32,-4-1 0,0 4 0,0 4 0,-4-8-16,0 4-3,-1-4-1,-4 4 0,5-8 8,-5 0 2,0-3 0,0-5 0,5 0 12,-5-4 2,0-3 1,0-1 0,5 1-14,4-9-3,-5-7-1,1 3 0,-1-3-2,5-1 0,-4-7 0,4 0 0,0-1 3,-5 1 1,5-12 0,0 4 0,0-8-21,0-8 0,0 0 0,0 0 0,0 0 0,0 0 0,0 0 0,5-12 0,-1-4-143,1 0-33,13-31-6,-5 7-2</inkml:trace>
          <inkml:trace contextRef="#ctx0" brushRef="#br0" timeOffset="-1617.9535">1777 2738 928,'-9'-16'41,"5"12"9,0-7-40,-1 3-10,5-4 0,-4 0 0,-1 0 103,1 0 18,4 0 4,-5 5 1,1-1-34,4 0-6,-4 0-2,-1 0 0,5 8-13,0 0-3,0-8-1,0 8 0,0 0-20,0 0-4,0 0-1,0 0 0,5 12-31,-1 0-11,0 0 0,1 7 9,4-3-9,-5 4 8,5 4-8,-5-1 8,1 5 7,-1-1 1,5 1 0,0 0 0,-4-5 3,3-3 1,-3 0 0,4 0 0,4-1-3,-4-3 0,4 0 0,1-4 0,-5-4 4,8-4 1,1-4 0,0 0 0,4-8 18,0-4 3,5 4 1,-5-8 0,0-4-24,0 1-5,5-5-1,-9-4 0,0 5-14,-1-5-15,-3 4 3,-1-3-1124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02:43.97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7DEFD75-4ED1-456F-AB81-78C7716CE6D4}" emma:medium="tactile" emma:mode="ink">
          <msink:context xmlns:msink="http://schemas.microsoft.com/ink/2010/main" type="writingRegion" rotatedBoundingBox="23927,7901 32071,7646 32167,10703 24023,10959"/>
        </emma:interpretation>
      </emma:emma>
    </inkml:annotationXML>
    <inkml:traceGroup>
      <inkml:annotationXML>
        <emma:emma xmlns:emma="http://www.w3.org/2003/04/emma" version="1.0">
          <emma:interpretation id="{4C0F68BE-6DE7-42CD-AF44-2DC15DE8A9E4}" emma:medium="tactile" emma:mode="ink">
            <msink:context xmlns:msink="http://schemas.microsoft.com/ink/2010/main" type="paragraph" rotatedBoundingBox="23927,7901 32071,7646 32167,10703 24023,109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8D4E81-A78C-436B-B9A7-6FACCADCE78A}" emma:medium="tactile" emma:mode="ink">
              <msink:context xmlns:msink="http://schemas.microsoft.com/ink/2010/main" type="inkBullet" rotatedBoundingBox="23942,8334 24778,8310 24786,8599 23949,8623"/>
            </emma:interpretation>
            <emma:one-of disjunction-type="recognition" id="oneOf0">
              <emma:interpretation id="interp0" emma:lang="en-IN" emma:confidence="0">
                <emma:literal>w</emma:literal>
              </emma:interpretation>
              <emma:interpretation id="interp1" emma:lang="en-IN" emma:confidence="0">
                <emma:literal>+</emma:literal>
              </emma:interpretation>
              <emma:interpretation id="interp2" emma:lang="en-IN" emma:confidence="0">
                <emma:literal>W</emma:literal>
              </emma:interpretation>
              <emma:interpretation id="interp3" emma:lang="en-IN" emma:confidence="0">
                <emma:literal>-</emma:literal>
              </emma:interpretation>
              <emma:interpretation id="interp4" emma:lang="en-IN" emma:confidence="0">
                <emma:literal>m</emma:literal>
              </emma:interpretation>
            </emma:one-of>
          </emma:emma>
        </inkml:annotationXML>
        <inkml:trace contextRef="#ctx0" brushRef="#br0">0 308 1184,'0'0'440,"0"0"-344,71-24-24,-31 12 20,4 4-64,27-12 40,0 9-36,14-9 52,-10 8-48,-4-4 12,-8 8-32,-15-4 0,-8 5-8,-9-5 4,-8 8-8,-14-4 32,-1 4-20,-12-8-4,4 4-8,-9-4 12,0 4-8,-9-3-4,5 3 0,-5-8 4,5 8-4,0-4 8,8 4-8,1-4-4,4 9 4,4-5-4,10 8 0,3-4-12,6 4 8,-1 0-4,4 4 0,1 0 8,0 3 0,-14 1-12,0 4 8,-17 4 28,-1 0-12,-12 4 24,3-1-24,-12 1-4,8 4-4,0-1-312,14 1 168</inkml:trace>
      </inkml:traceGroup>
      <inkml:traceGroup>
        <inkml:annotationXML>
          <emma:emma xmlns:emma="http://www.w3.org/2003/04/emma" version="1.0">
            <emma:interpretation id="{1C05340C-0FFA-4F3A-B740-F25242B60A39}" emma:medium="tactile" emma:mode="ink">
              <msink:context xmlns:msink="http://schemas.microsoft.com/ink/2010/main" type="line" rotatedBoundingBox="25511,7831 32073,7649 32103,8734 25541,8916"/>
            </emma:interpretation>
          </emma:emma>
        </inkml:annotationXML>
        <inkml:traceGroup>
          <inkml:annotationXML>
            <emma:emma xmlns:emma="http://www.w3.org/2003/04/emma" version="1.0">
              <emma:interpretation id="{FA8A7DEC-9660-40AD-97C2-47EEB44BAAAA}" emma:medium="tactile" emma:mode="ink">
                <msink:context xmlns:msink="http://schemas.microsoft.com/ink/2010/main" type="inkWord" rotatedBoundingBox="25511,7865 29555,7753 29584,8804 25541,8916"/>
              </emma:interpretation>
              <emma:one-of disjunction-type="recognition" id="oneOf1">
                <emma:interpretation id="interp5" emma:lang="en-IN" emma:confidence="0">
                  <emma:literal>parascience</emma:literal>
                </emma:interpretation>
                <emma:interpretation id="interp6" emma:lang="en-IN" emma:confidence="0">
                  <emma:literal>parasitize</emma:literal>
                </emma:interpretation>
                <emma:interpretation id="interp7" emma:lang="en-IN" emma:confidence="0">
                  <emma:literal>parasuicide</emma:literal>
                </emma:interpretation>
                <emma:interpretation id="interp8" emma:lang="en-IN" emma:confidence="0">
                  <emma:literal>parasailing</emma:literal>
                </emma:interpretation>
                <emma:interpretation id="interp9" emma:lang="en-IN" emma:confidence="0">
                  <emma:literal>raasamize</emma:literal>
                </emma:interpretation>
              </emma:one-of>
            </emma:emma>
          </inkml:annotationXML>
          <inkml:trace contextRef="#ctx0" brushRef="#br0" timeOffset="21206.1669">1625-451 403,'0'0'17,"0"0"5,0 0-22,0 0 0,0 0 0,9 4 0,4-4 24,1 4 1,-1-1 0</inkml:trace>
          <inkml:trace contextRef="#ctx0" brushRef="#br0" timeOffset="22943.6029">1563-412 288,'0'0'25,"0"0"-25,0 0 0,0 0 0,0 0 133,0 0 22,0 0 4,0 0 1,5-8-24,-1 4-4,5-4 0,-9 8-1,0 0-47,0 0-10,0 0-2,9 8 0,-9 4-39,4 0-8,1 4-1,4 4-1,-9 3 7,4 5 2,0 3 0,1 1 0,-1 4-21,1-1-11,-10-3 12,5 7-12,0-3 16,0-5-3,0-3-1,0 3 0,0-3-3,0-4-1,0-5 0,5 1 0,-5-8 0,4 0 0,-4 0 0,0-12 0,0 0 19,0 0 3,0 0 1,0 0 0,9-8-19,-5-4-4,1-4-8,-1-4 12,5 1-12,-4-5 0,-10-4 0,5-7 0,-4 3 9,-1 1-9,5-5 8,-4 5-8,-1-5 0,5 5 0,5 3 0,-5 0 0,0 1 0,0 3 0,4 4 0,-4 4 0,5 1 0,-5 7 0,4-4 0,1 4 0,4 4 8,-1 4-8,-8 0 8,9 4-8,9 4 0,-5 0 0,1 0 0,4 4 0,-1-1-11,1 1 11,4 4-8,-4-4 8,0-4 0,4 4 0,0-5 0,0 1 0,1-4-9,-6 0 9,6-4-10,-1 0 10,0 4-16,0-8 4,0 0 0,1-4 0,-1 1 12,-4-1-11,-1-4 11,-3 0-10,-1 0 19,5-4 4,-9 1 1,0-1 0,-1 0-14,-3 4 0,-5 0 0,4 0 0,-8 1 13,4 3 3,-5 0 1,5 8 0,-13 0 4,0 4 1,-5 0 0,5 0 0,-5 3-22,-4 5 0,4-4 0,5 8 0,-5-4 0,5 4 0,-5-4 0,9 3 0,0-3 0,0 4 0,0-4 0,5 0 0,4-12 0,-5 8 0,5-8 0,0 7 0,0-7 0,9 8 0,-9-8 0,9 4 0,4 0 0,1-8 0,-1 0-11,0-4 11,1 4 0,3-3-9,-3-5 9,4 4 0,-5-8 0,-4 4 0,4 0 0,-4 4 0,0 5 0,0-5 0,0 4 0,0 0 0,-9 4 0,8 8 0,-3 0 0,-1 3 0,1 5 0,-5 4-8,-5 0 8,5 3 0,0 1 0,0 4 0,-4-5 0,4 5 0,-5-4 0,1 3 0,0-7 0,-1 8 0,5-9 0,0 1 0,5-4 9,-1 0-9,0 3 0,1-7-22,-1 0 3,10-4-918</inkml:trace>
          <inkml:trace contextRef="#ctx0" brushRef="#br0" timeOffset="23853.5812">2394 58 345,'0'0'31,"0"0"-31,-5 8 0,1-4 0,4 4 100,0-8 15,-5 8 2,5-8 1,0 0-55,0 7-11,0-7-3,0 0 0,0 0 15,14 4 4,-1 0 0,0 0 0,5-8-13,-5-4-3,1 1 0,3-1 0,1 4-32,-4-4-6,-1-8-2,0 4 0,0-4-3,5-3-1,-4-1 0,-1 0 0,0 4 29,1-3 6,-1 3 1,5 0 0,-5-4-20,0 8-4,1-3-1,3-1 0,-3 4-19,-1 0 10,0 0-10,1 4 8,-1 1-8,5 3 0,-5 0 0,0 0 0,1 4 0,3 0 0,-8 0 0,5 4 0,-5 0 0,-1 0 0,1 0-9,-9-4 9,0 0 0,0 0 0,5 7-8,-5-7 8,0 0 0,0 0 0,0 0 0,0 0 9,0 0-9,-5 8 0,1-4 0,-5 0 0,0 0 0,0-4 18,-4 4-3,0 0-1,-5 0 10,5-4 1,-5 4 1,0 4 0,-4 0-1,4 0 0,0-4 0,0 3 0,1 1 12,-1 4 3,5 0 0,-1 0 0,1 0-23,4 0-4,5-1-1,-1 1 0,1 0-3,4-12-1,0 0 0,9 12 0,-5 0-8,5-4 0,0 0 0,9-4 0,-5 3 15,5-7 1,-1 4 0,6-4 0,-6-11-16,6 3 0,-6 0 0,1 0 0,0-4 0,-5-4 0,1 8 0,-1-4 9,0 1-9,-4-1 8,-4 0-8,-1 4 8,0 0-8,-4 0 0,-4-4 9,0 5-9,4 7 19,-9-4-1,4 4 0,5 0 0,-9 0-9,9 0-1,0 0-8,0 0 12,-9 7-12,5 1 0,0 4 0,8 0 0,5-4 0,-5 4-8,5 0 8,5-1 0,-1-3-14,5 0 4,-5 0 1,5 0 0,-1-8 9,1 4 0,0-4 0,-5-4-8,10-4 8,-10 0 0,5 0 0,-1-3 0,1-1-16,-5 0-2,1 0 0,-1 0 0,-4-4 29,4 5 5,-4-5 2,5 4 0,-6-4-18,1 0 0,-4 4 0,4 1 0,0 3 0,-1 0 0,6-4 0,-5 8 0,-9 4 0,8-8 0,-8 8 8,0 0-8,0 0-22,9 0-8,-9 0-2,14 4 0,-14-4 32,9 8 0,-5 4 0,5 0 0,-5 0 0,-4-5 0,0 9 0,0 0 0,0 0 0,-4 0 0,4-1 0,-5-3 0,1 4 0,-5 0 0,5-4 0,-5-1 0,0 1 0,4 0 0,-8-4 0,4 0 0,0 0 0,-4-4 0,9 4 0,-10-4 0,5-4 0,1 4 13,-1-4-1,9 0 0,0 0-12,0 0 0,-5 0 0,5 0 0,0 0 19,0 0 1,-9-4 0,9 4 0,0 0-20,0-8 0,5 4 0,-5 4 0,4-12 0,-4 12 0,9 0 0,-9 0 0,9-8 0,-5 4 0,5-4 0,-9 8 0,9 0-30,-9 0-3,9-4-1,-9 4 0,0 0-139,0 0-28,0 0-6,18-12-1</inkml:trace>
          <inkml:trace contextRef="#ctx0" brushRef="#br0" timeOffset="24262.8139">3473-195 460,'0'0'41,"0"0"-33,0 0-8,0 0 0,0 0 254,0 0 49,0 0 9,0 0 3,-5-4-198,-4 0-39,1 4-8,-1 0-2,0 8-12,0-4-4,0 0 0,-4 4 0,4 4-25,0 0-6,-4 0-1,4 3 0,0-3-12,0 4-8,5 4 8,-5-4-8,9-1 0,-5 1 0,5 0 0,0 0 0,0-8 11,0-8-3,9 7 0,0 1 0,0 0-8,0 0 0,4-4 0,5-4 0,-5 4 28,5-8 3,4 0 1,-4-4 0,-5-4-32,5 1 0,0-5 0,0 4 0,-5-4 0,0 4 0,5-7 0,-5 7 0,-4 0 0,0 0 0,0 0 0,-5 0 0,1 1 0,-1 3 0,1 0 0,-5 8 0,0 0 27,0 0-1,0 0 0,0 0 0,0 0-26,-9 12 0,4 3 8,-4 5-8,5-8 0,0 4 0,4 0 0,-5-1 0,5 1-8,5 0 8,-1 0 0,5-4 0,-9-12-68,9 7-8,4-7-3</inkml:trace>
          <inkml:trace contextRef="#ctx0" brushRef="#br0" timeOffset="24407.25">3828-301 1764,'-4'-12'78,"-5"4"16,4 4-75,-4 0-19,1 0 0,-6 4 0,5 0 32,-8 0 4,12 4 0,-4 0 0,-4 0-36,8 4 0,1 0 0,0 4 0,-1-1-32,5 5-11,-4-4-1,4 8-489,0-4-98</inkml:trace>
          <inkml:trace contextRef="#ctx0" brushRef="#br0" timeOffset="25101.2167">3766-13 403,'0'0'36,"0"0"-36,13-4 0,-4-4 0,4 0 197,-4-4 33,5 4 6,-1-3 2,0-1-94,-4 0-20,4 0-3,-4 4-1,5-4-36,-5 0-7,4 5-1,0-1-1,-8 0-9,-5 8-2,0 0 0,0 0 0,13-4-27,-13 4-5,0 0-2,0 0 0,0 0-22,0 0-8,4 4 0,5 4 9,-4 3-9,-1-3 0,-4 4 9,0 4-9,0-4 26,0 0 1,-4-4 0,4 3 0,0 1-43,-5 0-8,5-4-1,0 4-1,0-4 26,0 4 0,0-12 0,0 0 0,0 0 0,0 0 0,0 0 8,0 0-8,0 0 0,0 0 9,9-8-9,0 0 0,4-4 8,-4 4-8,0-4 0,4 0 0,-4 1 8,0-5-8,5 4 0,-1 0 0,-4-4 18,4 8-3,0 0-1,1 1 0,-1-1-26,-4 4-4,4-4-2,-4 4 0,4 4 29,-4 0 5,0 4 2,0 0 0,-4 4-34,8 4-8,-9-5 0,1 9-1,-1-4 25,-4 4 0,0 0 0,0-1-8,0 1 27,0 4 5,0-4 2,0-4 0,0-12-42,0 0-8,0 11-1,0-11-1,0 0 26,0 0 0,0 12 0,0-12 0,0 0 0,0 0 0,9 4 0,-9-4 0,9-4 0,0-8-12,4 1 12,-4-5-12,9 4-16,0-8-4,-5 0-1,0 5 0,-4-1 43,-4 0 9,12-4 1,1 9 1,-5-1-33,1 4-8,-1-4 0,0 8-1,-4 0 32,0 4 6,4 4 2,-4-4 0,-9 0-19,9 4 0,0 0 0,-4 8 0,-5-4-16,8 0-1,-3-1 0,-1 5 0,-4 0 17,5 0 0,-1 0 0,-4 0 0,5-1 8,-5-11 4,0 0 2,0 12 0,9-4-14,-1 0-15,-8-8 3,0 0 1,0 0-8,9 4-1,0-4-1,0 0 0,0-8 9,0 4 1,0-4 1,-5-4 0,5 9 10,0-5 0,-5-4 0,5 4 0,-4-4 0,-1 4 0,-4 8 0,0 0 0,0 0 19,0 0-1,0 0 0,0 0 0,0 0-4,0 0-1,0 0 0,5 4 0,-5-4-13,8 8 8,-8-8-8,5 12 0,-1 0 8,1 0-8,4-5 0,-9 1 0,0-8 0,13 8-10,-13-8 0,9 4-969</inkml:trace>
          <inkml:trace contextRef="#ctx0" brushRef="#br0" timeOffset="25242.7035">4761-282 1303,'0'0'57,"0"0"13,0 0-56,0 0-14,-9 0 0,9 0 0,-5 4 46,5-4 6,-4 8 2,-5 4 0,9 0-96,0 0-19,0 8-4,0 3-1</inkml:trace>
          <inkml:trace contextRef="#ctx0" brushRef="#br0" timeOffset="25885.7375">4787-1 345,'0'0'15,"0"0"4,9-4-19,5-8 0,-6 0 0,6 0 0,-5 4 208,8-4 39,-3 1 7,-1-5 2,9 4-154,-4 0-30,-5 0-7,5 0-1,0 1 0,0 3 0,-1-4 0,-3 4 0,-14 8 0,0 0 0,9-4 0,-9 4 0,4 0-29,-4 0-7,0 0 0,0 0-1,9 8-43,-5 4-9,-4 0-2,0-1 0,-4 5 48,4-4 10,0 8 1,0 0 1,-9-1-25,9-3-8,-4 0 0,-1 0 0,1-4 8,-1-1-8,5-11 0,0 12 0,-4 0 0,4 0 0,4-4 8,5 4-8,-9-12 8,0 0-8,5 4 9,-1 0-9,9-1 9,1 1-9,-10-4 8,18 0-8,-8 0 10,-5 4-10,8 0 12,-8 0-12,9 0 0,-9 4 0,0 0 0,0 8-12,-5 0 12,5-1 0,-5 1 0,1 8 0,-5-4-8,-5 3 8,5 1 0,-4 0-9,-5 3 9,5-7 0,-10 0 0,1 0 0,0-1 15,-5 1 5,0-4 0,5 0 1,-1-5-21,-3 1-13,-1-4 1,0 0 1,-4-4 11,4-4 16,0 4-4,1-8-1,3 4-3,1-4-8,0 0 12,4 0-4,0-4-8,0 0-9,9 0 9,-4-3-13,4-1 30,4 0 7,-4-4 0,13 4 1,1-3-17,3-1-8,6-4 0,-1 0 8,-4 0-28,8-3-7,1 3-1,4-4 0,5 5 45,-5-5 9,0 0 2,9 1 0,-5-5-45,-4 0-9,5-3-2,-1-1 0,-4 1 45,1-1 9,-1 0 2,0 1 0,0 3-45,-9 1-9,0-1-2,-8 4 0,8-3 48,-13 7 8,4 0 3,-9 4 0,-4 1-19,0 7-3,-8-4-1,-1 8 0,-5 0 8,-3 8 0,-6 4 1,1 0 0,0 11-17,0 1 0,4 0 0,0 8 0,5 3 0,0 5 0,-1-5 0,10 5 0,4-5 0,0-3 0,4 4 0,5-5 0,4 1 10,5-5-2,4-3 0,5 0 0,4-4-8,0-8 0,14-4-12</inkml:trace>
        </inkml:traceGroup>
        <inkml:traceGroup>
          <inkml:annotationXML>
            <emma:emma xmlns:emma="http://www.w3.org/2003/04/emma" version="1.0">
              <emma:interpretation id="{ED7DA7D6-5461-48E0-83F6-3AF239966AC0}" emma:medium="tactile" emma:mode="ink">
                <msink:context xmlns:msink="http://schemas.microsoft.com/ink/2010/main" type="inkWord" rotatedBoundingBox="30347,7697 32073,7649 32089,8218 30363,8266"/>
              </emma:interpretation>
              <emma:one-of disjunction-type="recognition" id="oneOf2">
                <emma:interpretation id="interp10" emma:lang="en-IN" emma:confidence="0">
                  <emma:literal>this</emma:literal>
                </emma:interpretation>
                <emma:interpretation id="interp11" emma:lang="en-IN" emma:confidence="0">
                  <emma:literal>it his</emma:literal>
                </emma:interpretation>
                <emma:interpretation id="interp12" emma:lang="en-IN" emma:confidence="0">
                  <emma:literal>at his</emma:literal>
                </emma:interpretation>
                <emma:interpretation id="interp13" emma:lang="en-IN" emma:confidence="0">
                  <emma:literal>d his</emma:literal>
                </emma:interpretation>
                <emma:interpretation id="interp14" emma:lang="en-IN" emma:confidence="0">
                  <emma:literal>a his</emma:literal>
                </emma:interpretation>
              </emma:one-of>
            </emma:emma>
          </inkml:annotationXML>
          <inkml:trace contextRef="#ctx0" brushRef="#br0" timeOffset="26767.4598">6577-136 288,'-18'-3'12,"9"6"4,-8-3-16,12 4 0,-4-4 0,-8 4 0,3 0 172,10 4 31,-9 0 6,-1-4 2,5 4-116,0 0-23,-4-4-5,13 4-1,-13 4-6,13-9 0,0-3-1,0 0 0,0 0-9,0 12-2,0-12 0,0 0 0,13 0-25,0 0-6,1-4-1,4 0 0,-1 0 33,-3-3 7,3-9 0,-3 0 1,12-4-40,-8-3-8,0-1-1,9-4-8,-10 1 16,-3-1-3,3 0-1,-3-3 0,-5 3-4,-1-3-8,1 3 11,-4-4-11,4 1 8,-5-1-8,-4 8 0,0 5 0,0 3 0,0 0 0,0 8 0,0 8 0,0 0 9,0 0 2,-13 8 0,8 8 0,-4 8-11,1 3 0,-1 5 0,-5 3 0,5 1 0,1-1-11,3 1 11,-4 0-8,5-5-12,-1 1-3,10-5 0,-1 1 0,-4-8 43,14-1 9,-1-3 2,0-4 0,1 0-31,-1-4-18,9-8 2,-4-4-889</inkml:trace>
          <inkml:trace contextRef="#ctx0" brushRef="#br0" timeOffset="26946.5949">6706-467 748,'-22'-4'67,"17"0"-54,-4 0-13,0 4 0,1 0 200,-6 0 36,14 0 8,0 0 2,-9 4-187,9-4-38,0 8-7,0-8-2,0 0-12,9 8 0,0 4 8,4-5-8,-4-3 8,14 0-8,-6 0 11,1 4-11,0 0-41,9 0-15,-10-4-4</inkml:trace>
          <inkml:trace contextRef="#ctx0" brushRef="#br0" timeOffset="27520.9748">7003-353 518,'0'0'46,"9"-4"-37,-4-3-9,4-1 0,-5 0 174,-4 0 33,13-4 6,-8-4 2,4 4-103,-5-7-21,5 3-4,0-4-1,0 4-28,-5-3-6,5-1 0,-4 0-1,-10 4 3,10 4 1,-5 1 0,0-1 0,0 0-19,0 0-4,0 8-1,0 4 0,0 0-4,0 0-1,0 0 0,0 0 0,0 0-26,0 12 0,-5 0-9,-4 8 9,0 3-8,1 1 8,3 0 0,-4 7 0,5 1 0,-5-1 0,9 1 0,-5-4 0,1-1 0,4 1 0,4-1 0,1-3 0,-5-4 0,0 0 0,13-5 0,-13 1 0,9-8 12,-4 4-4,-5-12-8,8 4 12,1 0 2,0-4 0,-9 0 0,5-4 0,8-8 2,0 0 0,1 0 0,-1-3 0,5-1-16,-1 0 11,1-4-11,9 4 10,-9 1-10,-1 3 0,-3 0 0,3 0 0,-3 4 0,-1 4 0,-4 0 0,-9 4 0,0 0-8,0 0 8,0 0-10,0 0 10,0 12-14,0 0 3,0 4 1,-9-4 0,9 7-9,0-3-1,-4-4-1,4 4 0,0-4 21,0 3 0,0-3 0,4 0 0,5 0 11,0-4 6,0 0 2,-5-4 0,14 0-11,-5 0-8,1-4 9,3 0-9,6 0 10,-6-4-10,1 0 10,0-8-10,-5 4-17,5 0-10,-5-4-1,1 4-1,3 0 50,-3-3 11,-5-1 1,-1 4 1,1-4-22,-4 4-4,8 0 0,-13 0-8,9 4 25,-9 4-1,0 0-1,0 0 0,0 0-23,0 0 0,0 0 0,0 0 0,0 0 0,4 8 0,1 0 0,-5 4 0,0-12 0,0 12 0,13-4 0,-13 4 0,9-4 0,0-1 0,0-3 0,4 4 0,5 0-135,-5-8-31</inkml:trace>
          <inkml:trace contextRef="#ctx0" brushRef="#br0" timeOffset="27873.2275">7830-436 345,'-27'8'15,"27"-8"4,-18 0-19,14 0 0,-10 0 0,5 4 0,-8 4 185,3 0 34,10 0 6,-9 4 2,13 4-202,-5-5-40,-4 5-8,9 0-1,9 0-19,-4 0-3,-5-1-1,8 1 0,-3 0-5,-1 0-2,10-8 0,-5 4 0,-1-5 14,1-3 2,5 0 1,-10 0 0,14-4 56,-9-4 11,4-4 2,-4 4 1,4-3 71,1-5 15,3 0 2,-3 0 1,3 0-17,-3-4-3,-1-3-1,5-1 0,-5 4-2,1 0-1,-1 5 0,0-5 0,-4 4-37,4 4-7,1 0-2,-5 4 0,-1 0-31,6 8-6,-1 0-2,-8 0 0,8 4-13,0 4 0,-13-4 0,9 7 0,-4-3 8,-5 0-8,0 0 11,0 0-11,-5 4 15,-4-5-4,9-3-1,-4 4 0,-5 0 2,-9 0 1,14 0 0,-5-4 0,-5 0-13,-3-5 0,12 1 0,-4 4 0,5 0-74,-9 0-18,8 0-3</inkml:trace>
        </inkml:traceGroup>
      </inkml:traceGroup>
      <inkml:traceGroup>
        <inkml:annotationXML>
          <emma:emma xmlns:emma="http://www.w3.org/2003/04/emma" version="1.0">
            <emma:interpretation id="{39047A3B-4AB3-4AD0-8ABB-6514138E0D89}" emma:medium="tactile" emma:mode="ink">
              <msink:context xmlns:msink="http://schemas.microsoft.com/ink/2010/main" type="line" rotatedBoundingBox="25210,8809 31419,8588 31462,9806 25253,10027"/>
            </emma:interpretation>
          </emma:emma>
        </inkml:annotationXML>
        <inkml:traceGroup>
          <inkml:annotationXML>
            <emma:emma xmlns:emma="http://www.w3.org/2003/04/emma" version="1.0">
              <emma:interpretation id="{7E3A9269-7DD4-4CDA-858C-7F835E618692}" emma:medium="tactile" emma:mode="ink">
                <msink:context xmlns:msink="http://schemas.microsoft.com/ink/2010/main" type="inkWord" rotatedBoundingBox="25210,8809 29310,8663 29354,9881 25253,10027"/>
              </emma:interpretation>
              <emma:one-of disjunction-type="recognition" id="oneOf3">
                <emma:interpretation id="interp15" emma:lang="en-IN" emma:confidence="0">
                  <emma:literal>function</emma:literal>
                </emma:interpretation>
                <emma:interpretation id="interp16" emma:lang="en-IN" emma:confidence="0">
                  <emma:literal>fund-ion</emma:literal>
                </emma:interpretation>
                <emma:interpretation id="interp17" emma:lang="en-IN" emma:confidence="0">
                  <emma:literal>fund-it</emma:literal>
                </emma:interpretation>
                <emma:interpretation id="interp18" emma:lang="en-IN" emma:confidence="0">
                  <emma:literal>fund-iow</emma:literal>
                </emma:interpretation>
                <emma:interpretation id="interp19" emma:lang="en-IN" emma:confidence="0">
                  <emma:literal>functio</emma:literal>
                </emma:interpretation>
              </emma:one-of>
            </emma:emma>
          </inkml:annotationXML>
          <inkml:trace contextRef="#ctx0" brushRef="#br0" timeOffset="30199.1299">1283 1132 403,'0'0'36,"0"0"-36,0 0 0,0 0 0,0 0 167,14-4 26,-5 0 6,8 0 1,-3-8-114,3 4-22,6-8-5,-1-3-1,4-1-12,1-4-2,4-4-1,0 1 0,0-1 11,0-3 2,-8-1 1,-1 0 0,-4-3-2,-1-1-1,1 5 0,-9-5 0,0 1-6,-5 3-2,1 1 0,-5-1 0,0 8-14,-5 1-2,1 7-1,-5 4 0,5 0-3,-5 8-1,-5 0 0,5 8 0,1 8-25,3 4 8,-13 12-8,5 7 0,-5 1 0,1 15 0,-1 8 8,4 8-8,1 0 0,0 0 0,-1 4 0,6 1 0,-6-1 0,10-4 0,-1-4 0,-3 4 0,8-8 0,-5-4 0,5-3 0,5-9 0,-1-3-12,0-9 3,5 1 0,0-12 0,4-1 21,-4-11 4,5 0 0,-1-4 1,0-8-2,5-4-1,4-4 0,-4-3 0,-9-5-2,4-8-1,1-3 0,-6-5 0,1-3-11,0-1 12,-4 1-12,-5-5 12,-5 1-12,1-1 8,-1 1-8,-4 0 8,5 7-8,-5 1 0,0 7 0,0 0 0,-4 5 0,4 3 0,0 4 0,0 4 0,-4 4-11,0 4 3,4 0 0,0 0 0,5 8-1,4-4 0,0 0 0,0 0 0,0 0 9,0 8-10,4 0 10,5 0-10,0 0 10,4 0 0,0-8-9,5 4 9,0-4 0,0 0-9,-1-4 9,1 4 0,4-8-12,1 0 12,-1 0-12,0 0 12,-4 0 0,0-3 0,-5-5 0,5 4 0,-5-4 0,0 4 9,-4-4-9,0 1 8,4 3-8,-4 0 0,0 0 0,-4 4 0,-1 0 0,-4 0 0,0 1 0,0 7 0,0 0 8,0 0 0,0 0 0,0 0 0,0 0-8,0 0-11,0 0 3,-4 7 0,-1 5 8,5 0 0,-4 4 0,4 0 0,-5 0 0,5-1-8,0 1 8,0 0-8,5 0 8,-1-4 0,1-1 0,4 1 0,-5-4 0,5 4 0,0-8 8,4 0-8,-4 0 0,4 0 0,1-4 0,-1-4 0,5 0 0,-5-4 0,0-4 0,5 4 0,-5-4 9,-4-3-9,5 3 12,-1-4-12,0 0 8,-4 0-8,0 5 0,0-5 0,-5 4 0,1 0 0,-5 4 0,0-4 0,0 4 0,0 8 0,0 0 0,0 0 0,0 0 10,0 0-10,0 0 8,0 0-8,-9 12 0,4 0 0,1 0 0,0 0 0,4 4-14,-5-5 5,5 1 1,0 4 0,5-4 8,3 0 0,-3 0 0,-1-1 0,5-3 0,5 0 11,-1-4-3,5 0 0,-5 0-8,0 0 0,1-8-10,3 4 10,1-4-8,0 0 8,0-4 0,-1-4-9,1 1 9,0-1 0,-5 0 0,1 0 0,-1-4 0,-4 4 0,0 1 0,0-1 0,-5 0 0,0 4 0,5-4 0,-9 4 0,0 8 8,0 0-8,0 0 10,0 0-10,0 0 0,0 0 0,0 0 0,0 0 0,0 0-12,5 16 12,-5-4-12,0 4 12,0-1-8,4 1 8,-4-4 0,0 4 0,5 0 0,-1-4 0,-4-1 0,5 5 0,-1-4 0,0-4 0,1 0 0,4 0 0,-9-8 0,13 4-13,-8-4 2,8 0 1,-13 0-2,9-4 0,0-4 0,-1-4 0,1 4 12,5 0-12,-5-4 12,-1 0-12,1 1 12,0-1 0,0 0 0,0 0 0,4 0 0,-4 0-8,5 5 8,-6-1 0,1 4-14,0-4 2,4 4 1,-4 0 0,0 4 19,-9 0 3,9 4 1,0 0 0,-9-4-12,9 8-11,0 4 3,0-1 0,-5 1 8,1 4 0,-5-4 0,4 0-8,-4 3 8,0-3 16,0 0-4,0 0-1,0 0-11,4-4-9,-4 4 9,0-12-13,0 7 13,0-7 0,0 0 0,0 0 0,0 0 0,0 0 0,5 8 8,-5-8-8,0 0 0,0 0 0,9 0 0,0-4 0,4 4 8,-4-4-8,-5-3 0,5-1 0,0 0 0,4 0 0,1-4 0,3 0 0,-3 0 9,4-3-9,4 3 0,0 0 9,-4-4-9,-1 4 0,1 0 0,0 1 0,0-1 0,-5 0 0,0 0 0,1 0 0,-1 4 0,-9 0 0,14 1 0,-4-1 0,-6 0 0,1 0 0,5 4 0,-5 0 0,-9 4 0,8-4 0,-8 4 0,14-4 0,-5 0 0,-9 4 0,9 0 0,-9 0 0,13 0-9,-13 0 9,9 4 0,-9-4 0,0 0-12,13 4 12,-13-4-12,9 8 12,-9-8-16,0 0 3,4 4 1,-4-4 0,0 0 12,0 0-12,0 0 12,0 0-12,0 0 12,0 0 0,0 0 0,0 0 0,0 0 0,0 0 0,0 0 0,0 0 0,-4 0 0,-1 4 0,1-4 0,-5 0 0,0 4 8,0-4-8,-4 4 12,4 0-12,-4 0 12,0 3-4,-1 1 0,1 0-8,0 4 0,4 0 0,-5 0 0,5 4-12,1-1 12,3 1 0,1 0 0,4 0 0,0 0 0,0-5-9,4 5 9,5-4 0,4 0 0,1-4 0,-1 0 12,5-4-4,-5 3-8,5-7 0,4 0-11,-4 0 11,0-3-24,4-5 0,-4 0 1,-1-8 0,6 4 11,-6-8 3,1 5 0,4-5 0,-4-4 9,0-3 0,-5-1 0,0-8 0,-4 5 18,5-5-1,-5-7 0,-5 3 0,0 1 8,-4 3 2,5 5 0,-1-1 0,1 9-13,-5-1-2,4 8-1,1 4 0,-5 4-11,0 8 0,0 0 0,0 0 0,0 12 0,-5 8-16,5 4 3,0 3 0,0 9 2,0-1 1,0 1 0,0-1 0,5 5 10,-1-5 0,1 5 0,-1-5 0,5 1 0,4-5 8,0-7-8,5 0 11,0-8-53,0-1-10,0-7-3,-1-4-849</inkml:trace>
          <inkml:trace contextRef="#ctx0" brushRef="#br0" timeOffset="30326.9207">3588 599 1209,'-9'-4'108,"-4"0"-87,0 0-21,-1 0 0,1 4 120,4 0 19,0 4 4,9-4 1,0 0-85,0 0-17,0 0-3,14 8-1,-5 4-27,13-8-11,4 7 8,1-3-562,0 0-113</inkml:trace>
          <inkml:trace contextRef="#ctx0" brushRef="#br0" timeOffset="30572.9572">3784 875 403,'0'0'36,"0"0"-36,0 0 0,0 0 0,13 0 217,-13 0 37,13-4 7,1 0 2,-10 0-153,14-4-30,-5 0-7,0-3-1,1 3 6,-1-4 1,-8-4 0,12 8 0,-8-4 6,0 4 2,0 1 0,-5-1 0,-4 8-23,0 0-4,0 0 0,0 0-1,0 0-47,0 0-12,0 11 0,-4 1 0,0 4 0,-5 4 0,4 0 0,-4-1 0,0-3 0,1 4 0,3 0 0,1-5 0,4 1-18,4 0-6,1-4 0,8 0-678,0-4-135</inkml:trace>
          <inkml:trace contextRef="#ctx0" brushRef="#br0" timeOffset="30701.1094">4130 618 1519,'0'0'67,"-13"-3"14,4-1-65,0 0-16,-4 4 0,-1 4 0,-3-4 9,12 7-1,-8-3-8,4 4 12,0 4-56,5 4-12,-5-4-3,9 4-569</inkml:trace>
          <inkml:trace contextRef="#ctx0" brushRef="#br0" timeOffset="31545.6569">4268 855 903,'31'-19'40,"-22"11"8,0-4-38,4 0-10,-4 0 0,4-4 0,5 1 127,-5 3 23,5 0 5,0 0 1,-5-4-93,5 4-19,-5 5-3,5-1-1,-5 0-24,1 4-6,-1-4-1,0 8 0,-8-4-9,12 4 12,-8 4-12,0 0 12,0 0-12,4 4 0,-4 0 0,0-4 0,0 3 16,0 1 2,-5 0 0,5 0 0,-4 0-30,-1-4-7,-4-4-1,0 0 0,0 0 20,0 0 0,5 8 0,-5-8 0,0 0 0,0 0 0,0 0 0,0 0 0,0 0 12,0 0 7,-9 0 1,4 0 0,-8-4 1,4 0 1,-4 0 0,-1 4 0,-3-4 23,3 4 5,-12 0 1,12 4 0,-3-4 3,-1 8 1,0-4 0,-4 4 0,4 0-44,5 3-11,-1-3 0,6 4 0,3 4-12,1-4-4,8 4 0,-4-1-1,-4-3 17,4 4 9,9-4-1,-1 4 0,10-4 1,0-5 0,0 5 0,4-4 0,0-4-9,0 4 0,1-8 9,-1 0-9,0 0 0,-4-4 0,-1-4 0,1 0 0,-4 0 0,-1-3 0,0-5 0,-8 0 0,4 0 0,-5-4 0,-4 1 0,0 3 0,0 0 0,-13-4 0,13 5 0,-14 3 0,5 0 36,-4 0 13,0 4 3,-5 0 0,5 4-40,-5 0-12,0 4 8,5 4-8,0 0 0,4 0-12,-5 0 1,10 4 1,-9 0 10,13 0-12,0 4 12,8 0-12,1-1-21,0 1-5,5 4-1,3-4 0,1 0 39,0-4 0,4 3 0,0-7 0,-8 0-47,12 0-1,-8-4-1,0 0 0,-5-4 17,9 0 4,-13-4 1,13 1 0,-13-1 27,5-4 14,-14 4-2,13-4 0,-9 4-12,1 0 0,-5 8 0,0 0 0,0 0 54,0 0 8,0 0 2,0 0 0,0 0-22,0 0-4,0 0-1,0 0 0,0 0-8,0 0-1,-5 8-1,1 0 0,-1 4-42,-3-4-8,8 4-1,0-12-1,0 0 40,0 12 8,0-12 1,13 11 1,-9-7-25,5 4 0,-4-4 0,12-4 0,1 0 0,-9 0 0,18-4 0,-10 0 0,6 0 0,-1-4 0,-4-3 0,4 3 0,-4 0-19,-1 0-9,1 4-1,0-4-1,0 4-3,4 0-1,-4 0 0,-5 4 0,5 0 52,-5 4 10,0 4 3,-4 0 0,0 0-23,4 4-8,-4 0 0,0 3 0,-9 1 31,9-4 0,-4 0 0,8 0 0,-4-1-31,0-3-8,-9 0-1,13 0 0,-4-4 9,0 4 12,-9-8-2,9 0-1,-5 0-9,14 0 0,-14 0 0,5-4-715,4-4-145</inkml:trace>
        </inkml:traceGroup>
        <inkml:traceGroup>
          <inkml:annotationXML>
            <emma:emma xmlns:emma="http://www.w3.org/2003/04/emma" version="1.0">
              <emma:interpretation id="{56F98C7B-9A80-498B-AF0F-CC97219C94FA}" emma:medium="tactile" emma:mode="ink">
                <msink:context xmlns:msink="http://schemas.microsoft.com/ink/2010/main" type="inkWord" rotatedBoundingBox="30002,8644 31419,8593 31461,9774 30044,9824"/>
              </emma:interpretation>
              <emma:one-of disjunction-type="recognition" id="oneOf4">
                <emma:interpretation id="interp20" emma:lang="en-IN" emma:confidence="0">
                  <emma:literal>for</emma:literal>
                </emma:interpretation>
                <emma:interpretation id="interp21" emma:lang="en-IN" emma:confidence="0">
                  <emma:literal>far</emma:literal>
                </emma:interpretation>
                <emma:interpretation id="interp22" emma:lang="en-IN" emma:confidence="0">
                  <emma:literal>four</emma:literal>
                </emma:interpretation>
                <emma:interpretation id="interp23" emma:lang="en-IN" emma:confidence="0">
                  <emma:literal>fan</emma:literal>
                </emma:interpretation>
                <emma:interpretation id="interp24" emma:lang="en-IN" emma:confidence="0">
                  <emma:literal>fon</emma:literal>
                </emma:interpretation>
              </emma:one-of>
            </emma:emma>
          </inkml:annotationXML>
          <inkml:trace contextRef="#ctx0" brushRef="#br0" timeOffset="34672.4819">6075 954 403,'0'0'36,"0"0"-36,0 0 0,0 0 0,0 0 129,0 0 19,0 0 4,14-8 1,-1 4-73,-4-4-14,4 0-3,5-3-1,-5-1-8,14-4-2,-9-4 0,13 0 0,-9 1 10,0-5 2,9-4 0,-4 5 0,0-5-1,-5 4 0,-9-7 0,0-1 0,1-3-16,-1 3-3,0-3-1,-4-1 0,5 4-10,-10-3-1,-4 3-1,4 5 0,1 7-3,-5 4 0,0 4 0,-5 0 0,5 12-18,0 0-10,-8 12 10,-6 8-10,-4 12 0,-8 7 0,4 12-8,-9 5 8,-1 11-10,1 0 10,5 4-8,-1 4 8,0 0-12,10-8 4,-6 0 0,1 0 0,13-7 8,0-5 0,-4 0 0,13-4 0,-4-7 24,4-5 6,0-3 2,4-5 0,5-11-32,0-4 0,0-4 0,-5-8 0,10 0 12,3-8-3,-3-4-1,8 0 0,-13-8-8,13-4-11,-13 1 3,17-5 0,-17-4 8,0-3 0,5-5 0,-10 1 0,0-1 0,1-3 0,-14 3 0,5-3 0,-1 7 0,-4 1 0,0-1 0,0 8 0,-4 1 0,0 7 0,4 0 0,-4 4 0,-1 4 0,5 0 0,-8 4 0,12 0 0,-4 8 0,9-4 0,-4 4 0,4-4 0,-5 8-13,5 4-1,5-4 0,-1 0 0,5 0 14,5-4-11,-1 0 11,9-4-10,-4 4 2,8-8 0,6 0 0,-15 0 0,6-4 8,-6 0-10,10 0 10,-5-4-10,0 0 10,1-3 0,-6 3 0,14-4 0,-17 0 0,8 0 0,-4 1 0,-1-1 0,1 4 0,4-4 0,-4 0 0,0 1 0,-5 7 0,1 0 0,-1-4 0,-4 4 0,4-4 0,0 8 0,-8-4 0,8 4 0,-13 4 0,14 0-10,3 0 10,-3 4-10,-14-4 10,8 4-8,1-4 8,5 8-8,-5-4 8,-1 4-12,-8-8 12,14 8-12,-14-8-19,0 8-4,0-8-1,9 8 0,-9-8 44,0 0 8,0 0 1,0 0 1,-9 8-18,9-8 0,0 0 0,0 0 0,-9 4 0,0 0 0,-4 0 8,8-1-8,-8-3-12,0 0-7,-1 4-1,5-4 0,-13 4 45,9-4 9,-5 8 2,5 0 0,4 0-24,-13 0-12,8 4 12,5 0-12,-4-1 11,0 1-11,4 0 10,0 4-10,0-4 0,5 0 0,4-1 0,0 1 0,4-4 9,5 4-9,0-4 8,4 0-8,1 0 12,3-4-2,6 0-1,-1-4 0,0 4 0,0-8 0,0 4 0,1-4 0,-6 0-9,-3-4 0,8 0-10,-13 0 10,0-4 0,-5 0 13,14 1-1,-9-1 0,-9 0-12,4-4 11,-4 0-11,0 0 10,0 5-2,-13-5-8,13 4 12,-9-4-4,0 4 13,-4 4 3,4-3 0,0 7 0,-4 0-6,-1-4-1,-3 8 0,3-4 0,10 8-17,-5-4 0,-9 8 0,14-4 0,-5 4 0,4-1 0,5 5-8,0 0 8,0 0-9,0 0 9,5 0-8,4 3 8,4-3 0,0 0 0,-4-4 0,5 0-8,3 0-11,10-4-1,-9 0-1,4 0 0,-4-4-23,4-4-4,5 0 0,-10-4-1,6 0 9,-6-4 3,10 0 0,-9-7 0,-5 3 10,5-4 3,0-4 0,13 5 0,-14 3 24,-3-4-8,8 0 8,-13 1 0,4-1 0,1-4 9,-6 4 0,-3 1 0,-1 7 15,-4 0 2,-4 0 1,-1 4 0,1 4-4,4 4-1,0-8 0,-9 8 0,-4-3-22,13 3 0,0 0 0,0 0 0,0 0 0,0 0-8,4 7 8,5 5-8,4-4 8,-4 0-10,5 0 10,-6 4-10,10-4-6,0 0 0,-5 3-1,1-3 0,-1 8-5,-4 0-1,4-4 0,1 4 0,-10 3 2,-4-3 0,13 8 0,-4-5 0,-4 1 5,-5 0 2,0 0 0,0-5 0,0 1 14,0 0-9,0-4 9,8 0-8,1-4-8,-9 0-2,14-5 0,-1 1 0,-9-4 32,19 0 6,-10 0 2</inkml:trace>
        </inkml:traceGroup>
      </inkml:traceGroup>
      <inkml:traceGroup>
        <inkml:annotationXML>
          <emma:emma xmlns:emma="http://www.w3.org/2003/04/emma" version="1.0">
            <emma:interpretation id="{018828E3-2849-4FA5-AB93-40AEBE020693}" emma:medium="tactile" emma:mode="ink">
              <msink:context xmlns:msink="http://schemas.microsoft.com/ink/2010/main" type="line" rotatedBoundingBox="25543,9966 30800,9801 30830,10745 25573,10910"/>
            </emma:interpretation>
          </emma:emma>
        </inkml:annotationXML>
        <inkml:traceGroup>
          <inkml:annotationXML>
            <emma:emma xmlns:emma="http://www.w3.org/2003/04/emma" version="1.0">
              <emma:interpretation id="{B4D78500-95BB-4798-A933-42A89D4F7097}" emma:medium="tactile" emma:mode="ink">
                <msink:context xmlns:msink="http://schemas.microsoft.com/ink/2010/main" type="inkWord" rotatedBoundingBox="25551,10231 27443,10172 27452,10456 25560,10516"/>
              </emma:interpretation>
              <emma:one-of disjunction-type="recognition" id="oneOf5">
                <emma:interpretation id="interp25" emma:lang="en-IN" emma:confidence="0">
                  <emma:literal>man.</emma:literal>
                </emma:interpretation>
                <emma:interpretation id="interp26" emma:lang="en-IN" emma:confidence="0">
                  <emma:literal>man</emma:literal>
                </emma:interpretation>
                <emma:interpretation id="interp27" emma:lang="en-IN" emma:confidence="0">
                  <emma:literal>mass.</emma:literal>
                </emma:interpretation>
                <emma:interpretation id="interp28" emma:lang="en-IN" emma:confidence="0">
                  <emma:literal>mar.</emma:literal>
                </emma:interpretation>
                <emma:interpretation id="interp29" emma:lang="en-IN" emma:confidence="0">
                  <emma:literal>mare.</emma:literal>
                </emma:interpretation>
              </emma:one-of>
            </emma:emma>
          </inkml:annotationXML>
          <inkml:trace contextRef="#ctx0" brushRef="#br0" timeOffset="36734.5438">3486 2103 345,'0'0'15,"0"0"4,0 0-19,0 0 0,0 0 0,0 0 0,0 0 413,0 0 79,0 0 16,0 0 4,0 0-433,0 0-79,0 0-31,0 0-601,0 0-120</inkml:trace>
          <inkml:trace contextRef="#ctx0" brushRef="#br0" timeOffset="36595.0895">1603 1957 172,'0'0'16,"0"0"-16,0 0 0,0 0 0,0 0 216,0 0 41,0 0 8,0 0 2,0 0-154,0 0-30,0 0-7,0 0 0,0 0-9,0 0-2,5-8 0,-1 0 0,-4 8-11,4-4-2,5-4-1,-9 8 0,0 0-15,0 0-2,0 0-1,0 0 0,0 0-14,0 0-3,0 0-1,9 12 0,0 0-15,0 4 9,-5 3-9,-4-3 8,0 4-17,0 0-4,0-1-1,0 1 0,0-4 31,-4 0 7,4-1 0,0-3 1,4-4-12,-4-8-2,0 8-1,0-8 0,0 0-1,0 0 0,0 0 0,0 0 0,0 0 3,5-4 0,4-4 0,-5-4 0,5 1-3,0-1 0,0-4 0,4 4 0,-4-4-9,0 0 0,9 1 0,-5-1 0,0 0 0,5 0 0,-5 4 0,1 1 0,-1 3 0,0 0-11,-4 4 11,0 4-12,-9 0 12,9 4 8,-9-4-8,9 12 11,-5 0-25,1-1-5,-1 1-1,-4 4 0,5 0 20,-5 0 0,4-5 0,-4 5 0,0 0 0,0-4 0,0-12 0,5 12 0,-5-12 9,4 12-9,-4-12 8,0 0-8,0 0 0,0 0 8,9 0-8,0 0 0,-9 0 0,13 0 8,-4-4-8,4-4 0,-4 0 0,4 0 0,-4 0 0,5-4 0,-5 4 0,4 0 0,0 0-11,1-3 11,-1 3 0,0 0-8,0 0 8,-4 4 0,5 4 0,-5-4-10,-1 0 10,-8 4 0,0 0-12,5 12 12,-5-12-12,9 8 12,-9-8-11,0 12 11,4 3-10,1 5 10,-5-4 0,4-4-9,-4 0 9,0 3 0,5-3 0,-1-4 0,-4 4 0,9-4 0,0-4 0,0-4 0,0 0 0,4 0 8,-4-4-8,4-4 0,0 0 8,1-4-8,-5 0 0,4 1 0,0-1 0,5-4 0,0 0 0,0 0 0,-1 1 0,5-1 0,-4-4 0,0 4-8,0 1 8,0-1 0,-5 4 20,5-4 8,-5 8 3,0-4 0,1 4-76,-1 5-15,-4-5-4,0 4 0,-9 4 52,13 0 12,-13 0 0,9 0 0,-9 0 0,9 4 0,4-4 0,-13 0 0,9 8 12,-5-1 4,-4-7 2,9 8 0,0 0-33,-9-8-6,0 0-2,5 8 0,-1 4 7,-4-12 0,0 0 1,0 0 0,0 0 15,0 0 0,0 0 0,0 0-9,0 0 9,0 0 0,-13 0 8,4 0-8,0 0 19,-4 0-1,-1 0 0,1 0 0,-5 4 0,5-4 0,-5 4 0,5 0 0,-5 0 2,-4 4 0,4 0 0,0 3 0,5 1-10,-5-4-2,5 4 0,0-4 0,-1 4-8,10 0 0,-5 3 0,9-3 0,-4 4 0,4-4 0,4 0 0,5 3 0,4-7 16,-4 0 2,0 0 0,9 0 0,-1 0-38,1-4-7,4-4-1,-4-4-1,0 4 5,4-8 0,-9 4 1,1-4 0,4-4 9,-10 0 2,1 1 0,5-1 0,-10 0 24,5 0 4,-5-4 2,1 4 0,-5-3 2,0 3 0,0-4 0,0 4 0,0 4 4,0 0 2,0 8 0,0 0 0,0 0-10,-5-4-3,-3-3 0,8 7 0,0 0-13,0 0 0,0 0 0,-9 7-10,4 1 10,1 0-8,4 0 8,0 4-8,0 0 8,4 0-10,-4-12 10,5 12-10,4-5 10,-5 5 0,-4-12 0,9 4 0,4 4-25,-4-4-3,0 0-1,4 0 0,1-8 8,-1 0 1,-4 4 1,4-4 0,0-4 8,1 0 2,-5 4 0,4-4 0,-4 1 9,4-5 0,1-4 0,-6 4-8,1-4 8,5 4 0,-1 1 0,0-1 0,-4 0 0,0 4 9,4 0-9,1 0 0,-10 4 20,5 0-2,-9 4-1,13 4 0,5 0-9,-9 0-8,0 0 12,-9-4-12,4 12 8,1 0-8,-1 0 0,1 3 0,-5 1 8,0-4-8,0 0 0,0 4 0,-5-4 0,-4-1 10,5 1-10,-5 0 8,4 0-8,1-4 12,4-8-12,0 0 12,0 0-12,-9 8 0,0 0 0,9-8 0,0 0 0,0 0 0,0 0 0,0 0 0,0 0 0,0 0 0,5-8 0,-1-4-11,1 0-1,3 0-1,6 0 0,4-3 0,-1-1 5,1 0 8,0-4-13,4 4 5,-9 1 8,5-1 0,-5 4 0,10 0-8,-10 0 8,0 1 0,-4 7 0,-9 4 0,0 0 20,0 0 0,0 0 0,0 0 0,0 0-3,0 0-1,0 0 0,0 7 0,-9 5-16,5 0 10,-5 4-10,5 0 8,-5 3-8,4-3 0,-4 0 0,0 0 8,9-4-8,0 0 0,0-1 9,0 1-9,0-4 0,9 4 0,-4 0 0,4-4 0,0-4-80,4 0-12,0 0-1</inkml:trace>
        </inkml:traceGroup>
        <inkml:traceGroup>
          <inkml:annotationXML>
            <emma:emma xmlns:emma="http://www.w3.org/2003/04/emma" version="1.0">
              <emma:interpretation id="{F685565C-C59D-43EC-AC2E-4A3444BE8931}" emma:medium="tactile" emma:mode="ink">
                <msink:context xmlns:msink="http://schemas.microsoft.com/ink/2010/main" type="inkWord" rotatedBoundingBox="28115,9885 30800,9801 30830,10745 28145,10829">
                  <msink:destinationLink direction="with" ref="{93A4C4B3-B57D-43BA-B36A-8FBB7EA2A864}"/>
                </msink:context>
              </emma:interpretation>
              <emma:one-of disjunction-type="recognition" id="oneOf6">
                <emma:interpretation id="interp30" emma:lang="en-IN" emma:confidence="0">
                  <emma:literal>profit</emma:literal>
                </emma:interpretation>
                <emma:interpretation id="interp31" emma:lang="en-IN" emma:confidence="0">
                  <emma:literal>probit</emma:literal>
                </emma:interpretation>
                <emma:interpretation id="interp32" emma:lang="en-IN" emma:confidence="0">
                  <emma:literal>blobit</emma:literal>
                </emma:interpretation>
                <emma:interpretation id="interp33" emma:lang="en-IN" emma:confidence="0">
                  <emma:literal>profil</emma:literal>
                </emma:interpretation>
                <emma:interpretation id="interp34" emma:lang="en-IN" emma:confidence="0">
                  <emma:literal>pooft</emma:literal>
                </emma:interpretation>
              </emma:one-of>
            </emma:emma>
          </inkml:annotationXML>
          <inkml:trace contextRef="#ctx0" brushRef="#br0" timeOffset="38785.5735">4308 2020 230,'22'-4'10,"-22"4"2,0 0-12,0 0 0,0 0 0,0 0 0,4-12 86,1 0 14,-1 0 4,1 1 0,-1-1-54,1-4-10,-5 0-3,0 4 0,-5-3 89,10-1 18,-5 0 3,0 0 1,0 4-35,0 4-6,0-3-2,0 11 0,0-12-34,0 12-7,0 0-2,0 0 0,0 0-30,0 0-7,-5 4-1,-4 7 0,0 1-24,0 8 0,-4 4 0,4 3 0,-4 9 0,4-1 0,-4 1 0,4 0 0,0 3 40,0 0 2,0 1 1,0-1 0,5-7-25,-9 0-5,13-5-1,-5 1 0,1-4-12,4-5 8,0-3-8,0-4 0,-5 0 26,5-4-1,0-8 0,0 0 0,0 0-9,0 0-1,9-8-1,-4-4 0,3-4 3,6-4 1,-5-3 0,4-5 0,0-4-5,5 1-1,-5-5 0,1 1 0,-5-1 7,-1 1 1,6 3 0,4 1 0,-1-1-32,1 8-5,4 1-2,-4 3 0,0 4 19,-5 8 0,5-4 0,-5 5 0,-4 3 0,-4 4 0,-5 0 0,13 4 0,-13-4 0,9 11 0,-5 1 0,1 4 0,-5-4-9,0 4 9,0 3 0,-5-3-9,1 0 9,-5 0-13,-4 3 5,4-3 8,-5 0-33,5-4 1,-4 4 0,0-4 0,-5-1-6,9-3-1,0 0 0,0-4 0,1 0 15,-1 0 2,-5-4 1,14 0 0,0 0 21,0 0 0,0 0-9,-4 0 9,4 0 0,-13-8 0,13 4 11,0 4-11,0 0 26,0 0-2,-5-8 0,5 8 0,0 0-9,5-8-3,-5 0 0,0 8 0,8-7-12,6-1 0,-1 8 8,5-4-8,0 0 0,4 0 0,0 0 8,0 0-8,5 0 0,-9-4 0,8 0 8,-8 0-8,9-4 0,-5 5 0,-4-9 0,4-4 0,-4 0 9,-5 1-9,0-5 8,5-4-8,-5 5 0,1-1-14,-10 4 2,9 0 0,-8 1 12,-1 3 0,1 0 0,-5 0 0,-5 8 48,1 0 13,-5 1 3,0 3 0,-4 0-52,-5 4-12,5 4 0,-1 4 0,-3-5 0,8 5-18,-5 0 4,1 0 1,0 0 21,4 4 4,4-4 0,5 4 1,0-1-13,5 5 0,-1-4 0,5 0 0,0-4-21,-4 4-7,12 0-2,-3-1 0,3 1-2,1 0-1,0 0 0,0-4 0,-1 4-13,-3-4-2,-1 3-1,0-3 0,-4 0 26,0 0 6,-9-8 1,0 0 0,0 0-16,5 16-4,4-4 0,-5 4 0,-4-5 23,0 1 4,0 0 1,-4-4 0,-5 4 8,9-4 0,0 4 0,0-5-8,0-7 8,0 12 0,0-4 0,0-8 0,13 4 0,-4 4 0,0-4 0,4-4 0,0 0 11,1 0-3,3-4 0,1-4 0,-4-4 0,3 0 0,-3 5 0,8-5 0,0-4-8,-4 4 8,4-4-8,0-3 8,0-1 0,-4-4 0,4 4 0,-8 1 0,12-5 9,-8 4 2,0 4 0,-5 1 0,1-1-19,3 0 0,-3 8 0,-5-4 0,-1 4 0,6 4 0,-1 0 0,-4 1 0,-9 3 22,9 0 10,0 0 3,-5 3 0,9 1-35,1 0 0,-10 4-12,-4 0 3,14-4-15,-14 4-2,13 4-1,-9-4 0,1 4 40,4-4 8,0-1 2,-5 5 0,-4-12-23,4 8 0,-4-8-12,9 12 4,-9-12 8,0 0-13,0 0 5,0 0 8,0 0 0,0 0 0,0 0 0,0 0 0,0 0 0,0 0 0,0 0 0,0 0 8,-9-4 0,5 0 0,-9 0 0,4 4 0,0-4 5,-4 4 1,-1-4 0,5 4 0,-4 0-6,0 0-8,-1 4 11,1 0-11,0-4 24,-1 4-1,-3 4-1,12 0 0,-4 4-32,0-8-6,1 8-2,8-1 0,0-3 18,0 4 0,0 0 0,0-4 0,0 4 0,13-4 0,-9-1 0,10 5 0,-5-4 11,-1 0-11,6-4 12,-1 4-12,0-8 0,-4 0 0,0 0 0,4 0 0,1-4-10,-10 0 10,5-4-10,-4 0 10,-5 0 0,0 8 0,0-11 0,8 3 0,-8-4 0,-8 0 0,8 0 0,-5 0 0,-4 0 9,9 1-1,-4 7-8,-5-4 12,4 0 1,5 8 0,-13-4 0,13 4 0,-4 0-13,4 0 11,0 0-11,0 0 10,0 0-10,-5 8 0,10 0 0,-1 0 0,5-1 0,0-3 0,0 0 0,9 4 0,-5-4 0,5 0 0,8-8 0,-8 4 8,13-8-24,-4 4-6,4-4-1,-4-3 0,-5-1-24,9-4-5,-5 0 0,1 0-1,-5-3 61,-8-5 12,12 0 2,-12-3 1,-1-1-14,-4 0-9,4-3 12,-13-1-12,13 5 24,-8-5-1,-1 8-1,-4 1 0,-4 3 6,4 0 2,0 8 0,-5 4 0,-8 1-14,13 7-4,-9 3 0,-4 9 0,0 0-12,-5 8-10,-4 8 2,13 3 0,-13 5 8,4 3-12,4 5 12,-3 7-12,3 0 12,-3 1 0,-1-1 0,5 4 0,-1-4 0,5 5 0,0-9 0,1 0 0,8-3 8,0-9-8,13 1 10,-4-1-10,0-11 11,8 0-11,-3-4 12,-1-1-12,5-7 8,4-4-8,0-4 0,0-4 0,1 0-17,3-4-11,-8-4-1,4-4-1,0 0 15,-4-3 3,-4-5 1,3-4 0,-3-3 11,-5 3 0,-1-4 0,-3-3 0,-1-1 8,-4 1-8,-4 3 10,4 0-10,-5 5 15,1-1-3,-9 4-1,13 0 0,-14 5-3,10 3 0,-9 0 0,-1 4 0,5 4-8,-4 0 0,4 4 0,-4 0 0,4 4 0,0 0-11,5 4 11,4-8-12,0 0 12,4 12-10,-4-4 10,13 4-10,-4-1-27,9-3-6,0 0-1,0 0 0,-1 0-45,10 0-10,-9-8-1,8 0-1,-8 0-12,9-4-3,-9 0 0,-1-4 0,10 0 72,-9-4 13,-5 0 3,5-3 1,4-1 96,-9 0 19,-4 0 4,5 1 1,-1-1-2,-9-4-1,10 8 0,-5 0 0,-5 4 10,0 1 1,-4 7 1,0 0 0,0 0-45,0 0-9,0 0-1,0 0-1,0 0-30,-4 7-5,0 5-2,-5 0 0,9 0-1,0 4 0,-5-4 0,5-1 0,-9 5-8,18-4 10,-9 0-10,5-4 10,-5-8-26,13 8-6,-4 0-1,9-4-684,-1-1-137</inkml:trace>
          <inkml:trace contextRef="#ctx0" brushRef="#br0" timeOffset="38897.6423">6413 1763 1350,'0'0'60,"-9"-4"12,0 0-58,-4 0-14,4 4 0,4 0 0,5 0 0,0 0 0,-17 0 0,17 4-597</inkml:trace>
          <inkml:trace contextRef="#ctx0" brushRef="#br0" timeOffset="39230.3838">6519 1992 493,'14'-8'21,"3"0"6,-3 5-27,-1-5 0,0-4 0,5 0 0,0 0 154,-5 0 26,1-7 4,3 3 2,-3-4-74,8 0-16,-13 0-2,4 1-1,5-5 19,-18 0 3,13-3 1,-4 3 0,0-4-52,-5 5-9,-4-1-3,5 4 0,-5 5-16,-5-1-4,5 4-1,0 12 0,0 0-17,0 0-3,0 0-1,0 0 0,-4 12-10,-5-4 0,0 11 0,-4 1 0,8 0 0,-8 7 0,13 1 0,-13 0 0,8-1-16,-4 5 0,9-4 1,-4 3 0,4 1 39,0-9 8,4 1 2,5 0 0,-4-4-18,4-1-3,-5-3-1,14-4 0,-5-8-12,1 0 9,3-4-9,-3 0 8,3-4-150,10-4-30</inkml:trace>
          <inkml:trace contextRef="#ctx0" brushRef="#br0" timeOffset="39348.0222">6741 1669 1267,'-13'-4'112,"13"4"-89,-13-4-23,4 4 0,9 0 158,0 0 27,-9 0 6,9 0 1,0 0-123,0 0-24,0 0-5,0 0 0,13 8-31,1-1-9,3 1 0,1-4 0,9 0-26,-9 0-12,13-4-2,-9 0-1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8:24.733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9FEF06A-288D-4FA5-B265-40A75939A75B}" emma:medium="tactile" emma:mode="ink">
          <msink:context xmlns:msink="http://schemas.microsoft.com/ink/2010/main" type="writingRegion" rotatedBoundingBox="2457,703 17701,238 17800,3489 2556,3954"/>
        </emma:interpretation>
      </emma:emma>
    </inkml:annotationXML>
    <inkml:traceGroup>
      <inkml:annotationXML>
        <emma:emma xmlns:emma="http://www.w3.org/2003/04/emma" version="1.0">
          <emma:interpretation id="{C8CED8B8-9235-4D01-A38F-BB0BF3E01CE1}" emma:medium="tactile" emma:mode="ink">
            <msink:context xmlns:msink="http://schemas.microsoft.com/ink/2010/main" type="paragraph" rotatedBoundingBox="2469,656 13087,491 13108,1880 2490,2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F5E4B7-70C8-4DA8-B7E4-1E510539CFB8}" emma:medium="tactile" emma:mode="ink">
              <msink:context xmlns:msink="http://schemas.microsoft.com/ink/2010/main" type="line" rotatedBoundingBox="2469,656 13087,491 13108,1880 2490,2044"/>
            </emma:interpretation>
          </emma:emma>
        </inkml:annotationXML>
        <inkml:traceGroup>
          <inkml:annotationXML>
            <emma:emma xmlns:emma="http://www.w3.org/2003/04/emma" version="1.0">
              <emma:interpretation id="{6D102D32-3039-49A7-AF71-C5BE77B5D583}" emma:medium="tactile" emma:mode="ink">
                <msink:context xmlns:msink="http://schemas.microsoft.com/ink/2010/main" type="inkWord" rotatedBoundingBox="2472,891 4549,859 4560,1605 2484,1637"/>
              </emma:interpretation>
              <emma:one-of disjunction-type="recognition" id="oneOf0">
                <emma:interpretation id="interp0" emma:lang="en-IN" emma:confidence="0">
                  <emma:literal>From</emma:literal>
                </emma:interpretation>
                <emma:interpretation id="interp1" emma:lang="en-IN" emma:confidence="0">
                  <emma:literal>Fran</emma:literal>
                </emma:interpretation>
                <emma:interpretation id="interp2" emma:lang="en-IN" emma:confidence="0">
                  <emma:literal>Flan</emma:literal>
                </emma:interpretation>
                <emma:interpretation id="interp3" emma:lang="en-IN" emma:confidence="0">
                  <emma:literal>Flom</emma:literal>
                </emma:interpretation>
                <emma:interpretation id="interp4" emma:lang="en-IN" emma:confidence="0">
                  <emma:literal>Fear</emma:literal>
                </emma:interpretation>
              </emma:one-of>
            </emma:emma>
          </inkml:annotationXML>
          <inkml:trace contextRef="#ctx0" brushRef="#br0">63 125 403,'4'-4'36,"1"-4"-36,-5 0 0,0 0 0,0-4 134,-5 0 20,5 4 4,0-3 1,0-1-31,0 0-7,0 0-1,-4 4 0,-5 0-5,4 4-2,5 4 0,0 0 0,0 0-44,-4 12-9,4 4-1,-4 4-1,-1-1-39,1 5-8,-5 12-2,9-1 0,0 5-1,-5-1 0,-4 1 0,5-1 0,4 1-8,0-1 12,0-3-12,0-5 12,-4-3-12,4-1 0,0-3 0,0-4 0,0 0 0,0-5 12,4-3-12,-4 4 12,0-8-58,0-8-11,9 8-3,0-8-825</inkml:trace>
          <inkml:trace contextRef="#ctx0" brushRef="#br0" timeOffset="328.5821">23 239 1670,'0'0'36,"0"0"8,0 0 2,0 8 2,0-8-39,-5 8-9,5-8 0,0 0 0,0 0 53,0 0 9,9 4 2,0 0 0,-9-4-28,18 0-6,4-4-1,0 4 0,0-4-29,1 4-16,-1-4 1,0 4-571,-9-4-114</inkml:trace>
          <inkml:trace contextRef="#ctx0" brushRef="#br0" timeOffset="174.7982">5 164 1558,'-9'-20'69,"9"12"15,0-3-68,5 3-16,-10-8 0,5 4 0,0 0 76,0 4 12,5-4 3,-1 1 0,-4-1-26,4 0-5,5 0 0,0 0-1,0 4-28,9 0-6,8-3-1,-3 3 0,-1 0-3,0 0-1,0 0 0,5 0 0,-9 8-48,-1 0-9,-3 0-3,4 0-604,-5 8-122</inkml:trace>
          <inkml:trace contextRef="#ctx0" brushRef="#br0" timeOffset="1837.2542">319 618 612,'0'0'27,"0"0"5,0 0-32,0 0 0,0 0 0,5-4 0,-5 4 116,9-4 17,0 0 3,-1-4 1,6 0-93,-5-3-20,-1-1-3,6 0-1,-1-8 20,0 4 3,-4 1 1,5-9 0,-1 4 2,0 0 1,1-3 0,-1-1 0,-9 0-1,5-3 0,0 3 0,-4 0 0,-1 1-5,-4 3-1,4 4 0,-4 0 0,0 4-16,0 1-3,-4-1-1,-5 8 0,0-4 16,0 8 2,-8 0 1,3 0 0,5 4-39,-4 4 0,4-4-9,-4 8 9,0-5 0,8 5 0,-4 0 0,5 0 12,4 0-12,0 4-12,4-5 2,5 1 1,0 0 9,0 0 14,4-4-3,5 4-1,0 0-30,4-1-7,-4-3-1,4 4 0,0-4 3,-4 0 0,4 0 0,-9 0 0,5 0-9,-4 0-2,-6-1 0,1 1 0,0 4 6,-4 0 1,-1 0 0,-4 0 0,0 0 20,0-1 9,0-3-8,0 4 8,0 0 0,-4 0 0,-1 4 0,5-8 0,0-8 0,0 0 0,5 11 0,-1 1 0,-4-12 0,0 0 0,0 0 0,0 0 0,0 0 0,13 4 0,1-4 0,3 0 8,-3-4 0,4-4 0,-1-4 0,1 1 0,-5-5 3,1 0 1,3 0 0,1 0 0,-4 1 17,3-1 4,-3 0 1,3-4 0,-8 5-22,9-1-4,-5 0 0,1 4-8,-5 0 10,-1 0-10,6 1 8,-1 3-8,-4 0 0,4 0 0,-4 4 0,5 0 0,-6 4 0,6 0 0,-5 4 0,4 0 0,-13-4 0,9 4 0,0 0 0,4 0 0,0 0-10,-4 4 10,5-8-13,-14 0 5,0 0 8,4 8 0,5-1 0,-9-7 0,0 0 0,0 0 0,0 0 0,0 0 0,0 0 0,0 0 0,0 0 0,0 0 0,0 0 11,0 0-3,0 0 0,0 0 0,0 0 2,-9 4 0,0-4 0,-4 4 0,-1-4 10,1 4 3,0 0 0,-1 0 0,-3-4 4,3 4 1,-3 4 0,3 4 0,-3-4-28,3 4 0,-4-1 0,5 5 0,4-4 0,0 4 0,-4 0 0,9-1 0,-1-3 0,5 4 0,-4-4 0,4 8 0,9-9 0,-5 5 0,0-4 0,5 0 0,0 0 0,0-4 0,4 0 0,5-1 0,-4-3 0,3-4 0,-3-4 0,3 1 0,1 3 0,0-4 0,-5-4 0,5 0 0,0-4 0,-5-4 0,-4 4 0,0-3 0,-5-1 0,5 4 0,-9-4 0,5 0 0,-5 1 0,-5-1 0,-4 0 0,0 0 12,1 4 6,-6 0 2,-4 5 0,5-1 0,-5 0 11,1 4 2,3 0 1,-3 0 0,-1 4-34,4 4 0,1 0 0,0-4 0,-1 4 0,6 4 0,-1 0 0,4-1 0,5-7 0,0 0 0,0 8 0,5 4 0,-5 0-26,4-4-12,5 0-2,0 0-1,0-4 21,4 0 4,0 0 0,5-4 1,-4 0-10,3 0-3,1-8 0,-5 0 0,5 4 16,-5-4 4,1 0 0,4 0 0,-5-4 8,5 4 0,-5-3 0,-4 3 0,4 0 25,-4 4 1,-9 4 0,4-4 0,-4 4-15,0 0-3,9 0-8,-9 0 12,0 0-12,5 8 0,-1 0 0,1 4 0,-1-1 0,-4 1 0,-4 4 0,4 0 0,0 0 0,0-1 0,0 1 0,0 0 0,0 0 0,0 0 0,0-5 0,0 5 0,0-4 9,0-4-9,0-8 8,0 0-8,4 8 10,-4-8-10,9 0 12,0 0-12,0-4 16,0 0-3,-5-4-1,5-4 0,0-4-12,4 1 0,1-1 0,-10 0 0,0 0 26,-4 0 6,9 1 0,0-1 1,0 4-25,4-4-8,1 4 0,-5 4 0,-1 5 0,-3-1 0,8-4 0,1 4 0,-6 4-19,1 0-10,0 4-3,0 4 0,0-4 32,0 3 0,0 5 0,0 0 0,-5 0 0,0 0 0,-4 4 0,5-5 0,-1-3 0,5 4 0,-4-8 0,-1 8 0,-4-12 0,5 8 0,-5-8 0,0 0 0,8 8 0,-8-8 13,9-4-1,0 4 0,0 0 7,0-4 1,0 0 0,4-8 0,-4 4-20,0-8 0,0 5 0,4-5 0,0 0 0,1 4 0,-1 0 0,0 4 0,1-3 0,-1 3 0,0 0 0,-4 8 0,5-4-17,-5 4-1,4 0 0,-4 4 0,0 4 18,-1 3 0,6 1-8,-1 4 8,-4-4 0,0 0 0,4 4 0,1 3 0,3-7 0,1 0 0,-5 0 0,10 0 0,-6-8-20,6 4-6,-1-1-2,0-7-915</inkml:trace>
        </inkml:traceGroup>
        <inkml:traceGroup>
          <inkml:annotationXML>
            <emma:emma xmlns:emma="http://www.w3.org/2003/04/emma" version="1.0">
              <emma:interpretation id="{E164A289-DE94-43CA-A808-369A68EF8536}" emma:medium="tactile" emma:mode="ink">
                <msink:context xmlns:msink="http://schemas.microsoft.com/ink/2010/main" type="inkWord" rotatedBoundingBox="5039,616 6588,592 6607,1825 5058,1849"/>
              </emma:interpretation>
              <emma:one-of disjunction-type="recognition" id="oneOf1">
                <emma:interpretation id="interp5" emma:lang="en-IN" emma:confidence="0">
                  <emma:literal>10,</emma:literal>
                </emma:interpretation>
                <emma:interpretation id="interp6" emma:lang="en-IN" emma:confidence="0">
                  <emma:literal>10),</emma:literal>
                </emma:interpretation>
                <emma:interpretation id="interp7" emma:lang="en-IN" emma:confidence="0">
                  <emma:literal>Q.</emma:literal>
                </emma:interpretation>
                <emma:interpretation id="interp8" emma:lang="en-IN" emma:confidence="0">
                  <emma:literal>10.</emma:literal>
                </emma:interpretation>
                <emma:interpretation id="interp9" emma:lang="en-IN" emma:confidence="0">
                  <emma:literal>20,</emma:literal>
                </emma:interpretation>
              </emma:one-of>
            </emma:emma>
          </inkml:annotationXML>
          <inkml:trace contextRef="#ctx0" brushRef="#br0" timeOffset="3075.5385">3330-219 1155,'-4'-27'51,"-5"19"11,-9-8-50,1 4-12,-6-8 0,1 8 0,4 1 85,-8-1 15,-5 4 2,-5 4 1,9 4-23,-8 4-5,-5 4-1,-4 4 0,-1 7-46,1 5-10,13 12-2,-14 3 0,-4 8-6,9 9-2,5 3 0,4 12 0,0 0 3,8 0 0,1 4 0,13 0 0,5-4-3,4-4 0,0-4 0,13 1 0,14-9-8,0-4 12,-1-4-12,10-3 12,8-13 2,5-3 1,4-4 0,5-4 0,-9-17 16,4-3 3,14-7 1,-5-9 0,-9-8-4,5-4-1,-5-3 0,9-5 0,-4-3-10,-13-5-1,-10-3-1,5-4 0,-4-4-3,-14-9-1,-13 1 0,-5-8 0,1 4 24,-14-4 5,0 8 1,-13 0 0,-9 7-26,-1 5-5,10 4-1,-18 3 0,-9 9-12,9 7 9,5 0-9,-1 9 8,1 3-8,-1 8 0,5 0-10,9 4 10,4 8-32,1 4-1,-6 0 0,10 8-709,4 0-142</inkml:trace>
          <inkml:trace contextRef="#ctx0" brushRef="#br0" timeOffset="2730.9772">3086 85 518,'0'0'46,"0"0"-37,0 0-9,0 0 0,0 0 107,0 0 19,0 0 4,0 0 1,0 0-15,0 0-2,5-8-1,-1 4 0,5-4-54,0 0-11,-5-3-3,5 3 0,0-8-8,4 4-1,-4-8-1,0 5 0,-5-1-3,5 0 0,0 0 0,-4 4 0,-5 1-9,4 3-3,1 4 0,-1-4 0,-4 8 1,0 0 0,0 0 0,0 0 0,0 0-21,0 16 8,0-5-8,-4 5 0,4 8 0,0 0 0,-5-1 0,1 5-8,4 0 8,0-1 0,0 9 0,-5-5 0,5 1 0,-4-8 0,8 3 0,-4-3 0,-4 3 0,4 1 0,0-4 0,4 0 0,1-5 0,-5 5 0,-5 0 0,5-5 0,5 1 0,-5-4 0,-5 0 0,1-4 0,-1-1 9,5-3-9,-4 4 12,-5-4-12,-4-4 12,13-4-12,0 0 12,0 0-12,-18 0 12,9 4-4,9-4 0,0 0-8,-13 0 24,4 0-1,9 0-1,0 0 0,0 0 3,0 0 1,-9 0 0,9 0 0,0 0-10,0 0-1,0 0-1,-4-8 0,8 0-6,0 4 0,10 0-8,-5-4 12,-5-4-12,9 1 0,14-1 0,-5 0-10,-4 0-35,4 0-7,9-4-2,5 1 0,4-5-136,-14-4-27,-8 5-6,9-9-1</inkml:trace>
          <inkml:trace contextRef="#ctx0" brushRef="#br0" timeOffset="3829.6508">4112 575 864,'-13'0'76,"13"0"-60,0 0-16,9-4 0,-9 4 164,0 0 29,0 0 7,0 0 0,13 12-143,-13 3-29,-18 1-5,0 4-2,9 4-21,-8-1 8,-5 5-8,-5-1-492,5 1-100</inkml:trace>
        </inkml:traceGroup>
        <inkml:traceGroup>
          <inkml:annotationXML>
            <emma:emma xmlns:emma="http://www.w3.org/2003/04/emma" version="1.0">
              <emma:interpretation id="{F4313C1C-CA6F-4686-A276-1AB494CE1F7F}" emma:medium="tactile" emma:mode="ink">
                <msink:context xmlns:msink="http://schemas.microsoft.com/ink/2010/main" type="inkWord" rotatedBoundingBox="7587,801 9097,777 9116,1942 7605,1965"/>
              </emma:interpretation>
              <emma:one-of disjunction-type="recognition" id="oneOf2">
                <emma:interpretation id="interp10" emma:lang="en-IN" emma:confidence="0">
                  <emma:literal>Y:</emma:literal>
                </emma:interpretation>
                <emma:interpretation id="interp11" emma:lang="en-IN" emma:confidence="0">
                  <emma:literal>4 E</emma:literal>
                </emma:interpretation>
                <emma:interpretation id="interp12" emma:lang="en-IN" emma:confidence="0">
                  <emma:literal>l E</emma:literal>
                </emma:interpretation>
                <emma:interpretation id="interp13" emma:lang="en-IN" emma:confidence="0">
                  <emma:literal>V:</emma:literal>
                </emma:interpretation>
                <emma:interpretation id="interp14" emma:lang="en-IN" emma:confidence="0">
                  <emma:literal>K E</emma:literal>
                </emma:interpretation>
              </emma:one-of>
            </emma:emma>
          </inkml:annotationXML>
          <inkml:trace contextRef="#ctx0" brushRef="#br0" timeOffset="5712.8393">5125-136 403,'0'0'36,"0"0"-36,0-8 0,0 0 0,-5 4 224,5 4 37,0 0 8,0 0 2,0 0-151,0 0-29,0 0-7,-9 12 0,5 0-53,4 4-11,0 7-1,0 1-1,4 4-2,-4 3 0,5-3 0,4 8 0,-5-1 2,0 1 0,1-1 0,4-3 0,0 3-10,-5-3-8,1-5 9,-1 1-9,0 0 11,1-5-11,4-7 12,-5 0-12,1-4 8,-1-4-8,5-4 0,0-4 0,-5 0 38,5-4 1,4 0 0,1-12 0,-1 0-8,0-7-2,5-5 0,0-4 0,-5-3-12,5-1-2,-5-3-1,1-1 0,-1-3-14,0 15 8,-4-3-8,5 3 0,-6 0 0,6 1 0,-5 7 0,-5 0 0,5 4 13,-5 1-3,5 3-1,0 8 0,-9 4-82,0 0-17,0 0-3,5 16-813</inkml:trace>
          <inkml:trace contextRef="#ctx0" brushRef="#br0" timeOffset="6049.6644">5489 563 1105,'0'0'48,"0"0"12,0-8-48,4-4-12,-4 12 0,0-4 0,0 4 129,0 0 24,0 0 5,0 0 1,0 0-73,0 0-14,0 0-4,0 8 0,5 0-31,-5 4-6,0 4-2,0 3 0,4 1-4,-8-4-1,4 4 0,0 3 0,0 1-12,0 4-4,4-5 0,-4-3 0,0 4 20,5-1 3,-5-7 1,4 4 0,0 0-21,1-1-11,-1-3 12,1 0-12,-1 0 12,1-4-12,3-1 12,-3-3-12,8-4 12,-4 4-4,0 0 0,4-4-8,5-4 20,0-4-2,0 4-1,-1-4 0,1 0-31,4-4-6,1 0-2,-1-4-672,-4 5-134</inkml:trace>
          <inkml:trace contextRef="#ctx0" brushRef="#br0" timeOffset="6277.5671">6457 263 1825,'0'0'40,"0"-8"8,-5 0 1,1 0 3,0 0-41,4 0-11,-5-4 0,5 5 0,-4-1 66,-1-4 11,5 4 3,0 8 0,9-8-32,0 0-7,0 0-1,4 4 0,5 0-32,0 4-8,0-4 0,4 0 0,-5 4-101,1 0-23,4 4-4,-4 0-746</inkml:trace>
          <inkml:trace contextRef="#ctx0" brushRef="#br0" timeOffset="6378.9684">6515 377 1407,'-14'12'62,"14"-12"14,0 0-61,-4 4-15,4-4 0,0 0 0,0 8 95,0-8 16,9 4 3,0 0 1,4-4-47,5 4-8,4-4-3,5 0-631,-1-4-126</inkml:trace>
        </inkml:traceGroup>
        <inkml:traceGroup>
          <inkml:annotationXML>
            <emma:emma xmlns:emma="http://www.w3.org/2003/04/emma" version="1.0">
              <emma:interpretation id="{FBDA717B-B9D8-4BA3-987D-E08DF78DA8DE}" emma:medium="tactile" emma:mode="ink">
                <msink:context xmlns:msink="http://schemas.microsoft.com/ink/2010/main" type="inkWord" rotatedBoundingBox="10015,817 10981,802 10995,1736 10030,1751"/>
              </emma:interpretation>
              <emma:one-of disjunction-type="recognition" id="oneOf3">
                <emma:interpretation id="interp15" emma:lang="en-IN" emma:confidence="0">
                  <emma:literal>we</emma:literal>
                </emma:interpretation>
                <emma:interpretation id="interp16" emma:lang="en-IN" emma:confidence="0">
                  <emma:literal>We</emma:literal>
                </emma:interpretation>
                <emma:interpretation id="interp17" emma:lang="en-IN" emma:confidence="0">
                  <emma:literal>W,</emma:literal>
                </emma:interpretation>
                <emma:interpretation id="interp18" emma:lang="en-IN" emma:confidence="0">
                  <emma:literal>in</emma:literal>
                </emma:interpretation>
                <emma:interpretation id="interp19" emma:lang="en-IN" emma:confidence="0">
                  <emma:literal>w</emma:literal>
                </emma:interpretation>
              </emma:one-of>
            </emma:emma>
          </inkml:annotationXML>
          <inkml:trace contextRef="#ctx0" brushRef="#br0" timeOffset="8145.334">7541-2 288,'-5'0'25,"5"-4"-25,5-8 0,-1 5 0,0-5 104,-4 4 15,5-4 3,-1 0 1,-4 0-9,5 0-2,-5 1 0,0-1 0,0 4-11,0 4-2,-5-4-1,5 4 0,0 4-10,0 0-3,0 0 0,0 0 0,0 0-58,-4 8-12,-1 4-3,5 4 0,-4 3-12,4 9 0,0 0 0,4-1 0,-4 1 0,5 3 9,-5 5-9,4 0 8,1-5-8,-1 1 0,1-1 9,-1 1-9,1-5 12,3-3-1,-3-4-1,4 0 0,-5-5-2,1 1 0,3-8 0,-3 0 0,-5-8-8,0 0 0,13-4 0,1-4-11,-1-4 35,0-3 6,1-5 2,-1-4 0,-4-4-20,4-3-4,-4-5-8,4 1 12,-4-1-12,0 5 0,0 3 0,4-3 0,-8 3 0,4 8 0,-1 0 0,-3 5 0,-1 7 0,-4 8 0,0 0 0,0 0 0,0 0-8,14 8-5,-5 0-1,-1 7 0,1 1 4,-4 4 1,-1 4 0,5 3 0,-4-3 9,3 3 0,-3 1 0,4 0-8,-5-5 8,5-3 8,0 0-8,0 0 11,-5-5-11,5 1 0,0-4 0,0-4 8,-9-8-8,13 4 10,-4-4-10,4-4 10,1-8-1,4-4 0,-5 1 0,5-5 0,-1-8-1,1 4 0,-5-3 0,1-5 0,4 1-8,-5-5 8,-4 5-8,4-1 8,-4 4-8,0 9 8,0-5-8,0 8 8,-9 4-8,4 4 0,-4 8 0,0 0 0,0 0-40,0 0-9,0 0-3,-4 12 0,4 4-86,-9 4-18,0 11-3,4-3-530</inkml:trace>
          <inkml:trace contextRef="#ctx0" brushRef="#br0" timeOffset="8449.6369">8207 559 288,'0'0'25,"4"-8"-25,1 0 0,-5 0 0,0-4 228,4 4 41,0 1 8,1 3 2,-1-4-112,-4 8-23,0 0-4,0 0 0,5-8-61,-5 8-12,0 0-3,0 0 0,0 0-37,0 0-8,0 0-2,9 8 0,-5 0-7,1 3-2,-1-3 0,5 8 0,-9 0 0,0-4 0,0 4 0,4-1 0,-4 5 18,5-4 3,-5 0 1,9-5 0,-5 5-22,1-4-8,-1 0 0,0 0 0,1 0 0,4-1 0,-5 1 0,5-4 0,0-8 15,0 4-3,0 4-1,0-4 0,4 0-11,0-4 0,1-4 0,-1 4 0,-4 4-30,4 0-11,-4-4-3,4 0 0,-4 0-134,0-4-27,9-8-6,-5-4-1</inkml:trace>
        </inkml:traceGroup>
        <inkml:traceGroup>
          <inkml:annotationXML>
            <emma:emma xmlns:emma="http://www.w3.org/2003/04/emma" version="1.0">
              <emma:interpretation id="{C1377F1E-2AB1-4B94-9D95-D34E34AAF043}" emma:medium="tactile" emma:mode="ink">
                <msink:context xmlns:msink="http://schemas.microsoft.com/ink/2010/main" type="inkWord" rotatedBoundingBox="11307,716 13090,688 13104,1604 11321,1632"/>
              </emma:interpretation>
              <emma:one-of disjunction-type="recognition" id="oneOf4">
                <emma:interpretation id="interp20" emma:lang="en-IN" emma:confidence="0">
                  <emma:literal>(Qil</emma:literal>
                </emma:interpretation>
                <emma:interpretation id="interp21" emma:lang="en-IN" emma:confidence="0">
                  <emma:literal>(QL )</emma:literal>
                </emma:interpretation>
                <emma:interpretation id="interp22" emma:lang="en-IN" emma:confidence="0">
                  <emma:literal>(Q. )</emma:literal>
                </emma:interpretation>
                <emma:interpretation id="interp23" emma:lang="en-IN" emma:confidence="0">
                  <emma:literal>(Qu)</emma:literal>
                </emma:interpretation>
                <emma:interpretation id="interp24" emma:lang="en-IN" emma:confidence="0">
                  <emma:literal>(Q, )</emma:literal>
                </emma:interpretation>
              </emma:one-of>
            </emma:emma>
          </inkml:annotationXML>
          <inkml:trace contextRef="#ctx0" brushRef="#br0" timeOffset="8850.5605">9153-183 860,'4'-12'38,"1"4"8,-1 4-37,0-8-9,1 4 0,-5 0 0,0 4 118,0 4 22,0 0 4,0 0 0,-5-7-38,-3 7-8,-6 0-2,1 7 0,-5-3-76,0 8-20,-8 4 0,4 8 0,-5-1 0,0 5 0,1 4 0,3 3 0,1 1 0,4-1 0,1 5 0,-1-1 0,5-3 28,4-1 1,4 1 1,-4-1 0,5-3-16,8-5-3,1-3-1,4 0 0,-5-4-19,5-1-4,4-3-1,10-4-532,-1-4-106</inkml:trace>
          <inkml:trace contextRef="#ctx0" brushRef="#br0" timeOffset="9215.9576">9441-65 1497,'0'-8'32,"0"0"8,-4 0 0,-1-3 4,-3 7-36,3 0-8,-4 0 0,0 0 0,0 0 53,-4 4 9,4 4 2,-4 4 0,-5 0-52,5 7-12,-5 1 0,0 8 0,1 0 0,-1 7 0,4 1 0,1 3 0,0-7 0,4 7 0,0-3 0,5 0 0,-1-1 36,5 1 5,5-9 1,-1 1 0,5-4-26,4 0-6,5-5-1,0 1 0,0-8 19,4-4 3,4-4 1,1-4 0,4-4-32,-4 0 0,-5-4 0,0-3 0,5-5-9,0 0-8,-5-8-2,0-3 0,-4 3 34,-5-3 6,-4 3 2,0 0 0,0-3 14,-9 3 3,-5-3 1,-4 3 0,-4 4-41,4 5 0,-4-5-13,-1 12 3,-3 0 10,-5 8 12,-1 0-2,-3 4-1,-1 4-58,0 4-12,1 0-3,-1 4 0,9 4-9,-4-1-3,4 5 0,5 4 0,0-4-116,4-1-23,-9 25-5,9-17 0</inkml:trace>
          <inkml:trace contextRef="#ctx0" brushRef="#br0" timeOffset="9375.2802">9348 223 954,'0'0'42,"9"0"9,4 0-41,-4 4-10,0 0 0,0 0 0,0 0 85,0 0 15,0 8 4,-1 0 0,-3 0-56,-1 3-12,5 1-1,-9 4-1,5-4 2,-5 3 0,0 5 0,0-4 0,0-4-12,-5 3-3,5-3 0,0 4 0,-4 0-12,-1-1-9,5 1 12,0-4-12,0-4-18,0 0-10,5-1-3</inkml:trace>
          <inkml:trace contextRef="#ctx0" brushRef="#br0" timeOffset="9701.2774">9863 365 1526,'-9'-11'68,"9"11"13,0-8-65,0 0-16,0 0 0,0 8 0,0 0 61,0 0 9,0 0 2,0 0 0,0 0-20,0 0-3,0 0-1,0 12 0,-4 4-32,4-5-8,-5 5 0,5 4-8,0 0 0,-4-1 0,4 1-10,0-4 10,0 4 21,4-5 12,-4 5 3,0 0 0,0-4-20,5-4-4,-5 3-1,9-3 0,-9 0 3,4-4 1,5 4 0,0-4 0,0-4 1,4 0 1,-4-4 0,4 0 0,1 0 3,3-4 1,-3 0 0,4 0 0,-5-8-21,5 8-10,4-4 1,-4 4 0,-5-8-117,5 0-23,4 1-5,-4 3-1</inkml:trace>
          <inkml:trace contextRef="#ctx0" brushRef="#br0" timeOffset="9930.6716">10414-156 1267,'0'0'28,"9"-12"5,-5 5 2,5-1 1,4-4-36,-4 4 0,0 0 0,-9 8 0,14 0 93,-1 4 12,0 0 3,1 8 0,-1 4-71,-4 3-13,8 5-4,-3 8 0,-1 3-20,-4 5 0,-5-1 0,5 8 0,-4 5 0,-5-5 0,0 4 0,-5-3 0,1-5 36,-1 1 4,1-5 0,-5-7 0,0-1-21,0 1-4,-4-4-1,0-1-577,-5-7-115</inkml:trace>
        </inkml:traceGroup>
      </inkml:traceGroup>
    </inkml:traceGroup>
    <inkml:traceGroup>
      <inkml:annotationXML>
        <emma:emma xmlns:emma="http://www.w3.org/2003/04/emma" version="1.0">
          <emma:interpretation id="{F5590B27-4122-457B-AAFD-7F9393EFC1AC}" emma:medium="tactile" emma:mode="ink">
            <msink:context xmlns:msink="http://schemas.microsoft.com/ink/2010/main" type="paragraph" rotatedBoundingBox="5217,2549 17759,2167 17800,3489 5257,38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3DBE55-8ECC-4214-9896-53F2765A4BC0}" emma:medium="tactile" emma:mode="ink">
              <msink:context xmlns:msink="http://schemas.microsoft.com/ink/2010/main" type="inkBullet" rotatedBoundingBox="5217,2571 5936,2549 5970,3667 5252,3689"/>
            </emma:interpretation>
            <emma:one-of disjunction-type="recognition" id="oneOf5">
              <emma:interpretation id="interp25" emma:lang="en-IN" emma:confidence="0">
                <emma:literal>t</emma:literal>
              </emma:interpretation>
              <emma:interpretation id="interp26" emma:lang="en-IN" emma:confidence="0">
                <emma:literal>8</emma:literal>
              </emma:interpretation>
              <emma:interpretation id="interp27" emma:lang="en-IN" emma:confidence="0">
                <emma:literal>9</emma:literal>
              </emma:interpretation>
              <emma:interpretation id="interp28" emma:lang="en-IN" emma:confidence="0">
                <emma:literal>°</emma:literal>
              </emma:interpretation>
              <emma:interpretation id="interp29" emma:lang="en-IN" emma:confidence="0">
                <emma:literal>%</emma:literal>
              </emma:interpretation>
            </emma:one-of>
          </emma:emma>
        </inkml:annotationXML>
        <inkml:trace contextRef="#ctx0" brushRef="#br0" timeOffset="12869.776">3242 1842 345,'8'-36'31,"-12"21"-31,0-5 0,-10-4 0,1 0 194,0 5 33,-1-5 6,-4 8 2,-4-4-125,5 5-25,-1 7-5,4 0 0,-12 0 6,4 8 2,-1 4 0,1 4 0,9 8-56,-14 3-12,-4 5-1,4 12-1,14 3-18,-5 8 10,-8 5-10,4 3 8,4 8 0,4 0 0,6 8 0,-1 0 0,-9-3 1,13-5 0,14-4 0,5 4 0,-14-8-9,17-3 12,15-1-12,3-8 12,5-15-12,-4 0 0,-1-9 0,9-3 0,5-12 0,0-4 0,-9-8 0,9-4 8,0-7-8,-5-5 8,-8-8-8,-5 1 8,-9-5 4,5-7 1,-5-8 0,-4-5 0,-14-3-3,1-4-1,3 0 0,-8-4 0,-13 3 15,0 1 4,0 4 0,-5 4 0,4 4 4,-12 7 0,-10 1 1,1 11 0,4 0-14,4 13-3,-9 3-1,-4 4 0,5 8-15,4 4 0,-5 8 0,1 4 0,-5 0-9,9 7-2,9 5 0,-1 8-671,-3 3-134</inkml:trace>
        <inkml:trace contextRef="#ctx0" brushRef="#br0" timeOffset="12510.2708">2997 1988 990,'14'-20'44,"-10"8"8,-13 0-41,5 5-11,4-9 0,-5 4 0,5 0 104,-4 0 20,-5 4 3,5-3 1,8 3-20,-4 4-4,-4-4-1,4 8 0,0 0-53,0 0-10,-9 12-3,0 3 0,-5 1-37,6 0-12,12 4 0,-8 11 0,-10 1 12,5-1 11,5 1-3,4 0 0,4-1-8,-4-3 0,-4-1 0,8 5 0,10-4 0,-5-1-11,-9-7 3,8 4 0,1-8 32,5-1 6,-5-7 2,-1 4 0,1-8-32,0 4 0,9-8 0,-5 0 0,-8-4 0,8 0 0,5-8 0,0 4 0,-5-4 0,0-3 0,1 3 0,-1 0 0,0 0 0,0 0-16,-8 0 1,-1 5 1,10 3 14,-10 0 0,-4 4 0,0 0-9,0 0 9,0 0 0,5 11 0,-10 1-8,-4 4 8,0-4-8,9 8 8,0-5-8,-4 5 8,-5 0 0,9 0 0,0-1 0,0-3 0,4-4 0,-8 4 0,8-4 0,5-4-12,-9-8-6,0 0-2,0 0-547,14 4-109</inkml:trace>
      </inkml:traceGroup>
      <inkml:traceGroup>
        <inkml:annotationXML>
          <emma:emma xmlns:emma="http://www.w3.org/2003/04/emma" version="1.0">
            <emma:interpretation id="{D43A90F6-7E0A-4441-B16B-C22D3F41B3CF}" emma:medium="tactile" emma:mode="ink">
              <msink:context xmlns:msink="http://schemas.microsoft.com/ink/2010/main" type="line" rotatedBoundingBox="7380,2483 17759,2167 17800,3489 7420,3806">
                <msink:destinationLink direction="with" ref="{1DD2402E-4672-4A81-A615-556922C35FC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0353A1D-E7FF-4B91-B3F7-AE6F6A84421B}" emma:medium="tactile" emma:mode="ink">
                <msink:context xmlns:msink="http://schemas.microsoft.com/ink/2010/main" type="inkWord" rotatedBoundingBox="7391,2855 8182,2831 8211,3781 7420,3806"/>
              </emma:interpretation>
              <emma:one-of disjunction-type="recognition" id="oneOf6">
                <emma:interpretation id="interp30" emma:lang="en-IN" emma:confidence="0">
                  <emma:literal>Vit</emma:literal>
                </emma:interpretation>
                <emma:interpretation id="interp31" emma:lang="en-IN" emma:confidence="0">
                  <emma:literal>Vet</emma:literal>
                </emma:interpretation>
                <emma:interpretation id="interp32" emma:lang="en-IN" emma:confidence="0">
                  <emma:literal>Yet</emma:literal>
                </emma:interpretation>
                <emma:interpretation id="interp33" emma:lang="en-IN" emma:confidence="0">
                  <emma:literal>Vat</emma:literal>
                </emma:interpretation>
                <emma:interpretation id="interp34" emma:lang="en-IN" emma:confidence="0">
                  <emma:literal>Yes</emma:literal>
                </emma:interpretation>
              </emma:one-of>
            </emma:emma>
          </inkml:annotationXML>
          <inkml:trace contextRef="#ctx0" brushRef="#br0" timeOffset="14428.4788">4942 2189 403,'0'-8'36,"0"-4"-36,-4-7 0,4-1 0,0 0 169,-4 1 27,-1-1 6,5 0 1,0-4-67,-4 5-12,-1-1-4,5 0 0,-4 4-38,-1 5-8,5-1-2,0 12 0,0 0-14,0 0-3,0 0-1,5 8 0,-5-1-42,0 13-12,4 0 0,1 8 8,-1-5-8,1 9 0,-1 3 0,0 5 0,1-5 0,-1 5 0,5-5 0,0-3 0,0 0 0,0-1 0,-5-7 0,10-1 0,-10-7 8,9 0 0,-4-8 0,5 0 0,-1 0-8,0-8 8,1 0-8,-1-8 8,5-4 5,-1-4 2,-3-4 0,8-7 0,0-1-5,-4-3-1,-5-5 0,5 1 0,0-9-1,0 5-8,-5-5 12,0 5-4,-4 3-8,4 5 10,-4-1-10,0 8 10,0 1-10,-4 7 0,-1 4 0,0 0 0,-4 12 0,0 0-9,0 0 9,0 0-13,0 0-35,0 8-8,-4 4 0,0 0-554,-1 8-110</inkml:trace>
          <inkml:trace contextRef="#ctx0" brushRef="#br0" timeOffset="16439.8976">5453 2513 460,'0'0'41,"0"-8"-33,0 0-8,0 0 0,0-4 169,0 4 32,5 1 7,-5 7 0,0 0-88,0 0-17,0 0-4,0 0-1,0 0-55,-14 7-11,5 9-3,1 0 0,8 4-13,-5 4-4,-4 3 0,5 1 0,-1-1 8,5-3 2,0 4 0,0-5 0,0-3-22,0 4 0,9-4 0,-4-5 0,-1-7-15,5 0-7,0 0-2,4-4 0,1-4-157,-1-4-32,14 0-7,-5-8 0</inkml:trace>
          <inkml:trace contextRef="#ctx0" brushRef="#br0" timeOffset="16740.476">5502 2679 403,'0'0'36,"0"0"-36,0 0 0,0 0 0,-9-4 243,0 0 41,0 0 9,9 4 2,0 0-195,0 0-40,0 0-7,0 0-1,14-8-12,4 8-1,4-4-1,4 4 0,-3-4-54,3 0-12,5 4-1,0 0-735</inkml:trace>
          <inkml:trace contextRef="#ctx0" brushRef="#br0" timeOffset="16605.9011">5680 2509 1177,'4'-28'52,"1"20"11,-1 1-51,0-5-12,-4 0 0,0 0 0,0 12 104,0 0 17,5-8 4,-5 8 1,0 0-50,0 0-9,0 0-3,0 8 0,0 12-51,0-4-13,-5 7 0,1 1 0,0 0 0,4-1 9,0 1-9,0 4 8,4 3-8,-4-3 0,4-4 0,1-1 8,-1 1-8,-4-4 0,9-1 0,-4-3-11,4 0-135,-9-4-27,0-12-6,0 0-1</inkml:trace>
        </inkml:traceGroup>
        <inkml:traceGroup>
          <inkml:annotationXML>
            <emma:emma xmlns:emma="http://www.w3.org/2003/04/emma" version="1.0">
              <emma:interpretation id="{F13D5C5B-B7E0-4800-A2F3-B15E61BC5029}" emma:medium="tactile" emma:mode="ink">
                <msink:context xmlns:msink="http://schemas.microsoft.com/ink/2010/main" type="inkWord" rotatedBoundingBox="8807,3015 9093,3006 9101,3265 8815,3274"/>
              </emma:interpretation>
              <emma:one-of disjunction-type="recognition" id="oneOf7">
                <emma:interpretation id="interp35" emma:lang="en-IN" emma:confidence="0">
                  <emma:literal>=</emma:literal>
                </emma:interpretation>
                <emma:interpretation id="interp36" emma:lang="en-IN" emma:confidence="0">
                  <emma:literal>E</emma:literal>
                </emma:interpretation>
                <emma:interpretation id="interp37" emma:lang="en-IN" emma:confidence="0">
                  <emma:literal>#</emma:literal>
                </emma:interpretation>
                <emma:interpretation id="interp38" emma:lang="en-IN" emma:confidence="0">
                  <emma:literal>5</emma:literal>
                </emma:interpretation>
                <emma:interpretation id="interp39" emma:lang="en-IN" emma:confidence="0">
                  <emma:literal>J</emma:literal>
                </emma:interpretation>
              </emma:one-of>
            </emma:emma>
          </inkml:annotationXML>
          <inkml:trace contextRef="#ctx0" brushRef="#br0" timeOffset="17111.2962">6328 2138 1677,'0'0'36,"0"0"8,0 0 2,0 0 2,0 0-38,0 0-10,0 0 0,0-12 0,0 4 80,5 0 13,3 0 3,6 4 1,4 0-71,-1-3-14,5-1-4,1 0 0,-1 0-8,5 8 0,-5-4 0,0 0 0,-4 4-40,-1-4-9,1 4-3,-4 0 0,-6 4-160,-3 4-32,-1 4-6,-4-12-2</inkml:trace>
          <inkml:trace contextRef="#ctx0" brushRef="#br0" timeOffset="17193.3144">6484 2166 288,'-23'7'12,"10"1"4,4 4-16,-4 0 0,-1-4 0,1 4 0,0 0 272,0-5 51,8 1 10,1 0 3,-1 0-218,5-8-43,0 0-9,9 12-2,0-4 0,4 0 0,9-4 0,1 0 0,-1 0-56,9-4-8,-4 4-10</inkml:trace>
        </inkml:traceGroup>
        <inkml:traceGroup>
          <inkml:annotationXML>
            <emma:emma xmlns:emma="http://www.w3.org/2003/04/emma" version="1.0">
              <emma:interpretation id="{84ECAE95-8FF7-41AB-9D9C-43EFD74CEC41}" emma:medium="tactile" emma:mode="ink">
                <msink:context xmlns:msink="http://schemas.microsoft.com/ink/2010/main" type="inkWord" rotatedBoundingBox="9826,2662 11086,2623 11113,3503 9853,3541"/>
              </emma:interpretation>
              <emma:one-of disjunction-type="recognition" id="oneOf8">
                <emma:interpretation id="interp40" emma:lang="en-IN" emma:confidence="0">
                  <emma:literal>"It</emma:literal>
                </emma:interpretation>
                <emma:interpretation id="interp41" emma:lang="en-IN" emma:confidence="0">
                  <emma:literal>"it</emma:literal>
                </emma:interpretation>
                <emma:interpretation id="interp42" emma:lang="en-IN" emma:confidence="0">
                  <emma:literal>Yet</emma:literal>
                </emma:interpretation>
                <emma:interpretation id="interp43" emma:lang="en-IN" emma:confidence="0">
                  <emma:literal>"at</emma:literal>
                </emma:interpretation>
                <emma:interpretation id="interp44" emma:lang="en-IN" emma:confidence="0">
                  <emma:literal>"t</emma:literal>
                </emma:interpretation>
              </emma:one-of>
            </emma:emma>
          </inkml:annotationXML>
          <inkml:trace contextRef="#ctx0" brushRef="#br0" timeOffset="18471.0544">7434 1885 975,'-9'-35'43,"5"23"9,-5-4-41,4 0-11,-4 1 0,1-5 0,-1 4 90,0 4 16,0 4 3,4 0 1,1 0-23,0 4-5,-1-3-1,5 7 0,0 0-29,0 0-7,0 0-1,0 0 0,0 15-35,5 5-9,-5 0 0,4 4 0,0 3 0,1 5 0,-1-5 0,1 1 8,-1 8-8,1-1 12,4-3-12,-5-5 12,5 5-12,0-4 8,-5-1-8,10-3 8,-6-4-8,1-5 8,0-3-8,0 0 8,4-4 1,-4-4 0,9-8 0,-5 0 0,5-4 24,-5-4 5,-4-4 1,9 5 0,0-9-18,0 0-3,-5-7-1,5-1 0,-1-4-4,1-15-1,0 7 0,0 1 0,-5 0 13,0 7 3,-4 0 0,0 5 0,-4 3-28,-1 4 0,0 1 0,1 7 0,-5 4 0,0 8 0,0 0 0,0 0 0,0 0-47,0 0-14,0 0-3,-5 12-566,5 3-113</inkml:trace>
          <inkml:trace contextRef="#ctx0" brushRef="#br0" timeOffset="18814.2493">7825 2343 403,'0'0'36,"0"-12"-36,4 4 0,-4 1 0,0-5 233,0 4 40,0-4 8,0 4 2,0 4-143,0 4-29,0-8-6,0 8-1,0 0-51,0 0-10,0 0-3,0 0 0,0 12-32,5 0-8,-5 4 0,0-1 0,0 5 21,0 0 3,0-4 0,0 3 0,0 5-13,0-8-3,4 0 0,1 3 0,-5-7 4,4 4 1,0-4 0,1 0 0,-1 4-2,1-5-1,4-3 0,0 0 0,-1-4 18,6-4 3,3 0 1,1-4 0,0 4-18,4 0-3,5 0-1,4-4 0,-4-4-10,4 1 12,-9-1-12,5 0 12,-1 4-23,-4 0-4,-4 4-1,0 0-659,-5-4-132</inkml:trace>
          <inkml:trace contextRef="#ctx0" brushRef="#br0" timeOffset="20824.9515">8393 2004 1148,'0'0'51,"0"0"10,0 0-49,0 0-12,0 0 0,0 0 0,0 0 102,0 0 18,0 0 3,0 0 1,0 0-90,0 0-18,9 0-3,9 0-1,0 0-4,-1-4 0,10 4-8,-5 0 12,5 4-12,0-4 0,4-4 0,-5 4-736</inkml:trace>
          <inkml:trace contextRef="#ctx0" brushRef="#br0" timeOffset="20656.397">8562 1968 288,'0'0'25,"0"-12"-25,0-3 0,0-1 0,4-4 203,-4 0 35,5 8 7,-5-3 2,0-1-105,-5 4-21,10 0-4,-5 0-1,0 4-34,0 8-7,0-7-2,0 7 0,0 0-46,0 0-10,0 0-1,0 0-1,0 15-15,-5-3 9,1 4-9,4 4 8,-4-1-8,4 5 0,-5-4 0,1 0 0,-1-1 0,5 5 0,0 0 0,-4-1 0,4-7-64,0 4-9,4-8-2,-4 0-703</inkml:trace>
        </inkml:traceGroup>
        <inkml:traceGroup>
          <inkml:annotationXML>
            <emma:emma xmlns:emma="http://www.w3.org/2003/04/emma" version="1.0">
              <emma:interpretation id="{3F6F4BFD-51B6-41A4-AA81-14219F2BA575}" emma:medium="tactile" emma:mode="ink">
                <msink:context xmlns:msink="http://schemas.microsoft.com/ink/2010/main" type="inkWord" rotatedBoundingBox="11597,2355 14112,2278 14146,3382 11630,3459">
                  <msink:destinationLink direction="to" ref="{5ED06A1D-0038-42FF-811F-86738E428533}"/>
                </msink:context>
              </emma:interpretation>
              <emma:one-of disjunction-type="recognition" id="oneOf9">
                <emma:interpretation id="interp45" emma:lang="en-IN" emma:confidence="0">
                  <emma:literal>without)</emma:literal>
                </emma:interpretation>
                <emma:interpretation id="interp46" emma:lang="en-IN" emma:confidence="0">
                  <emma:literal>what)</emma:literal>
                </emma:interpretation>
                <emma:interpretation id="interp47" emma:lang="en-IN" emma:confidence="0">
                  <emma:literal>what</emma:literal>
                </emma:interpretation>
                <emma:interpretation id="interp48" emma:lang="en-IN" emma:confidence="0">
                  <emma:literal>withal)</emma:literal>
                </emma:interpretation>
                <emma:interpretation id="interp49" emma:lang="en-IN" emma:confidence="0">
                  <emma:literal>want)</emma:literal>
                </emma:interpretation>
              </emma:one-of>
            </emma:emma>
          </inkml:annotationXML>
          <inkml:trace contextRef="#ctx0" brushRef="#br0" timeOffset="20988.7556">9130 1885 414,'0'0'18,"0"0"4,0 0-22,0 0 0,0 0 0,0 0 0,0 0-21,0 0-9,9 0-2,-9 0 0</inkml:trace>
          <inkml:trace contextRef="#ctx0" brushRef="#br0" timeOffset="21549.5604">9170 1858 874,'0'-12'39,"0"4"8,5 4-38,-5-4-9,0 0 0,0 0 0,4-4 111,-4 5 20,0-5 4,0 4 1,0 0-55,0 4-10,0-4-3,0 8 0,0 0-12,0 0-4,0 0 0,0 0 0,0 0-35,0 0-7,0 0-2,0 0 0,0 16-8,0 0 0,0-1 0,0 1 0,5 0 0,-5 4 0,0-4 0,0 3 0,0 5 0,4-4 0,-4 3 0,5 1 0,-5-4 0,4 3 8,1-7-8,-1 4 8,-4-4-8,4 4 0,1-9 0,-1 1 0,1-4 0,-5-8 8,0 0 0,0 0 0,13 8 4,-13-8 1,4-4 0,10 0 0,-5-4 16,0-4 3,-1 1 1,6-9 0,-5-4-33,0 0 0,-1-3 0,6 3 0,-5 0 0,4 1 0,-4-5 0,4 8 0,0-3 11,1 7-2,4-4 0,-5 8 0,0-3 1,1 3 0,-6 4 0,1 4 0,5 0-10,-14 4 8,0 0-8,4 8 8,5 0-8,0 7 0,0 1-12,-5 4 12,1-4 0,-1 4 0,5-1 0,0 5 0,-5 0 0,5-1 0,0-3 0,-5 4 0,5-8 0,-4-1 0,4-7 0,0 4 0,-1 0 8,1-8-8,0 0 8,5-4-8,-1 0 12,0-8-4,0 0 0,1-4 0,-1 0-8,0-3 0,5-5 0,-4-4 0,-6-4 0,6 5 0,-1-1 0,-4-4 0,0 9 0,4-5 0,-4 4 0,-5 1 0,5 3 0,-4 0 0,-1 8 0,-4 0 0,0-4 0,0 12 0,0 0 0,0 0 0,0 0-17,0 0-6,0 0-1,0 0-596,0 12-119</inkml:trace>
          <inkml:trace contextRef="#ctx0" brushRef="#br0" timeOffset="22055.7706">9832 2142 288,'5'-20'12,"-5"16"4,0-4-16,0 8 0,0-8 0,0 8 0,0 0 258,0 0 49,0 0 9,-5 8 3,1 0-243,-1 8-48,1 0-9,-1 3-3,5 1 4,-4 4 0,0-4 0,4 3 0,-5 1-8,5-4-2,0-1 0,0 1 0,0 0-1,0-4 0,5 0 0,-1-5 0,-4-11-9,0 0 8,0 0-8,4 12 8,-4-12-56,14 0-12,-1 0-3,-4-4-607</inkml:trace>
          <inkml:trace contextRef="#ctx0" brushRef="#br0" timeOffset="22325.9507">9863 2284 1364,'0'0'60,"-4"0"13,-5-4-58,0 0-15,9 4 0,0 0 0,0 0 104,0 0 19,0 0 3,0 0 1,9-8-88,9 4-18,-1-4-3,6 4-1,3 0-17,1 4 0,-5-4 0,5 4-833</inkml:trace>
          <inkml:trace contextRef="#ctx0" brushRef="#br0" timeOffset="22211.3526">9979 2134 1558,'4'-8'34,"1"0"7,-1 0 2,0 0 1,-4 8-35,0-8-9,5 5 0,-5 3 0,0 0 55,0 0 9,0 0 1,-5 11 1,5 9-53,-4 0-13,4-4 0,0 7 0,0-3 9,0 4-1,0-1 0,0 1 0,4-4-8,-4 0 0,0-1 9,5-3-9,-1 4 8,1-4-8,-5-5 8,4-3-8,-4 4-100,0-12-25,0 0-5,0 0-1</inkml:trace>
          <inkml:trace contextRef="#ctx0" brushRef="#br0" timeOffset="25392.9004">10374 1360 633,'0'0'56,"0"0"-44,0 0-12,0 0 0,0 0 126,0 0 23,0 0 5,-4 8 1,-10 4-76,1 4-15,-5 0-4,0 3 0,-4 9-36,0 3-8,9 5-2,-5 3 0,-4 1 11,4-1 3,-4 1 0,4 7 0,9-7-20,0 3-8,-4 5 8,8-5-8,5 0 0,0-3 8,9-5-8,5 1 0,3-1 8,1-3-8,4-4 8,5-5-8</inkml:trace>
          <inkml:trace contextRef="#ctx0" brushRef="#br0" timeOffset="24350.1458">10845 1601 345,'9'-4'15,"-9"4"4,0 0-19,0 0 0,0 0 0,0-4 0,0-4 120,0 8 21,-5-4 4,5 4 1,-13-8-52,4 4-10,-9 0-3,-4 8 0,0 0-20,0 8-4,-5 0-1,0 8 0,1 0-32,-1 7-6,9-3-2,-4 3 0,0 9-3,4-4-1,5-5 0,-1 5 0,6 3 13,-1-3 3,9 0 0,0-5 0,4 1-18,1-1-10,3-7 12,6 0-12,-1-4 12,5-4-12,4-1 12,0-11-12,5 0 48,0-4 2,8-3 1,1-1 0,-5-8-28,0 0-6,0-4-1,-5 1 0,1-1-1,-9 0-1,-5-8 0,1 5 0,-1 3 1,-9 0 0,-4-3 0,-9-1 0,1 4 4,-6-3 1,1 7 0,-5 0 0,-9 0-20,5 8 0,-9 0 0,0 8 0,4 4-41,1 0-12,-5 0-3,9 4 0,-5 0-140,0 4-29,-17 8-6,17-9-1</inkml:trace>
          <inkml:trace contextRef="#ctx0" brushRef="#br0" timeOffset="24538.2983">10552 1905 748,'0'0'67,"0"0"-54,0 0-13,8 8 0,-3 0 82,-1 0 14,-4 0 2,5 7 1,-1 1-28,1 0-6,-5 4-1,0-1 0,0 1-35,0 4-7,0-4-2,-5 3 0,5-3-20,-4 0 9,4-1-9,0 5 0,-5-4 8,5 0-8,0-5 0,5 1 0,-5-4 10,0 0-2,4-4 0,1 4-434,4-4-87</inkml:trace>
          <inkml:trace contextRef="#ctx0" brushRef="#br0" timeOffset="24743.5514">10947 2071 1173,'0'0'52,"0"0"11,0 0-51,0 0-12,0 0 0,0 0 0,-5 8 29,1 0 3,0-1 1,-1 1 0,5 8-10,-4 0-3,-1 0 0,5 0 0,0 3-20,-4-3 0,-1 0 0,5 4 0,0-5 0,0 1 0,5-8 0,-1 4 0,1 4 0,4-8-10,-5-1 1,9-3 0</inkml:trace>
          <inkml:trace contextRef="#ctx0" brushRef="#br0" timeOffset="25053.5508">10991 2197 864,'0'0'38,"0"0"8,-9-4-37,9 4-9,-4-4 0,4 4 0,0 0 136,0 0 24,0 0 6,0 0 1,9-4-91,4 0-19,0 0-3,10 0-1,-6 0-37,6 1-7,-1-1-1,5 4-8,-1 0 0,-4-4-14</inkml:trace>
          <inkml:trace contextRef="#ctx0" brushRef="#br0" timeOffset="24921.8728">11164 2087 691,'5'-8'61,"-1"-4"-49,-4 0-12,5 0 0,-1 8 182,-4 4 34,5-8 6,-5 8 2,0 0-149,0 0-30,0 0-5,0 0-2,0 0-30,0 16-8,0 0 0,-5 4 0,1-1 0,-1-3 0,1 0 0,-1 0 0,1 7 8,4-3 1,-4-4 0,-1 0 0,1 0-9,4-5-11,0-11 3,0 12-481,0 0-96</inkml:trace>
          <inkml:trace contextRef="#ctx0" brushRef="#br0" timeOffset="25628.4797">11289 1487 979,'22'-20'87,"-13"12"-70,4 0-17,1 0 0,3 4 140,1 4 25,4 0 5,5 4 1,-5 0-119,5 12-23,4 8-5,-9 7 0,-4 5-9,0 3-2,4 1 0,-4 11 0,-1-4-13,-8 13 0,0-1 0,-4 4 0,-5-4 20,0 0-1,-5-3-1,-4-1 0,0-4-3,0-7-1,-4-1 0,0-7 0,0-5-3,-5 1-1,0-5 0,0-3-839</inkml:trace>
        </inkml:traceGroup>
        <inkml:traceGroup>
          <inkml:annotationXML>
            <emma:emma xmlns:emma="http://www.w3.org/2003/04/emma" version="1.0">
              <emma:interpretation id="{EB5810D6-5867-4772-AC41-F1B4BE2C7D04}" emma:medium="tactile" emma:mode="ink">
                <msink:context xmlns:msink="http://schemas.microsoft.com/ink/2010/main" type="inkWord" rotatedBoundingBox="14653,2535 16362,2483 16387,3307 14678,3359"/>
              </emma:interpretation>
              <emma:one-of disjunction-type="recognition" id="oneOf10">
                <emma:interpretation id="interp50" emma:lang="en-IN" emma:confidence="0">
                  <emma:literal>-Went</emma:literal>
                </emma:interpretation>
                <emma:interpretation id="interp51" emma:lang="en-IN" emma:confidence="0">
                  <emma:literal>-net</emma:literal>
                </emma:interpretation>
                <emma:interpretation id="interp52" emma:lang="en-IN" emma:confidence="0">
                  <emma:literal>-Wet</emma:literal>
                </emma:interpretation>
                <emma:interpretation id="interp53" emma:lang="en-IN" emma:confidence="0">
                  <emma:literal>net</emma:literal>
                </emma:interpretation>
                <emma:interpretation id="interp54" emma:lang="en-IN" emma:confidence="0">
                  <emma:literal>-wet</emma:literal>
                </emma:interpretation>
              </emma:one-of>
            </emma:emma>
          </inkml:annotationXML>
          <inkml:trace contextRef="#ctx0" brushRef="#br0" timeOffset="27206.162">12190 1885 576,'0'0'51,"0"0"-41,0 0-10,0 0 0,-9 4 131,9-4 24,0 0 5,0 0 0,0 0-37,0 0-8,0 0-2,0 0 0,0 0-50,9-4-11,5 0-1,-1 0-1,0 0-22,5 0-5,4 1-1,1 3 0,3-4-14,-4 0-8,9 4 8,-4 0-8,0 0 0,-1 4-15,1-4 3,-5 4-792</inkml:trace>
          <inkml:trace contextRef="#ctx0" brushRef="#br0" timeOffset="27891.8815">12754 1739 345,'0'0'15,"0"0"4,0 0-19,5-8 0,-10-4 0,5 5 0,0 7 198,-4-8 36,4-4 7,0 12 2,0-8-133,0 8-26,0 0-6,0 0-1,0 0-33,0 0-6,0 0-2,0 0 0,0 0-27,0 0-9,9 4 0,-9-4 0,0 0 0,9 4 0,-9-4 0,0 0 0,0 0 0,9 8 0,-9-8 0,0 0 0,4 4 13,-4-4-4,0 0-1,9 4 0,-9-4-8,9-4 8,-9 4-8,9-8 8,-5 4 4,5-4 0,-5-4 0,1 4 0,-5 0 9,4 0 3,1 0 0,-5 1 0,0 7 0,0-8 0,0-4 0,0 12 0,0 0-4,0 0-1,0 0 0,0 0 0,0 0-1,0 12 0,0 0 0,0 3 0,4 5-30,1 4-7,-1-1-1,1 9 0,-5-4 20,4-1 0,-4 5 0,4-1 0,1 1 12,-1 0 7,1-1 1,-5-7 0,4 0-20,1-5 0,4-7 0,-5 4 0,-4-8 0,4 4 0,5-4 0,-4-4 0,8-4 8,-4-4 0,4 0 1,1-4 0,3-4 9,-3-8 2,3-4 0,-3 1 0,4-5-12,-1 4-8,-3-3 12,-1-5-12,0 1 0,1-1 0,-1-3 0,0-1 0,-4 4 0,4 5 0,-4 3 0,0 0 0,-4 5 0,4-1 0,-5 8 0,0 8 0,1 0 0,-5 4 0,0 0 0,0 0 0,4 16 0,1 4 0,-5 3-9,4 1 9,1 0-8,-5-1 8,0 1-8,0 4 8,4-4 0,0 3 0,1-7 0,-1 4 0,1-5 0,4 1 0,-5-4 0,9 0 0,-4-8 0,0-1 8,0-3 0,9 0 0,-5-4-8,5-4 0,0-4 0,4 1 0,-4-13 0,4 0 0,-4 4 0,4-3-8,-4-5 32,-1-4 6,6 1 2,-6-5 0,-3 4-32,-1 1-8,0-5-1,-4 5 0,5 3 9,-10 0-8,0 0 8,5 13-8,-4-1-99,-1 4-19,-4 8-4</inkml:trace>
          <inkml:trace contextRef="#ctx0" brushRef="#br0" timeOffset="28201.2202">13536 2150 633,'9'-16'28,"-5"4"6,-4 0-34,5-4 0,-1 1 0,1 3 0,-5 4 271,4-4 47,-4 4 10,0 8 1,0 0-211,0 0-42,0-8-9,0 8-2,0 0-36,0 0-7,0 0-2,0 0 0,0 12-20,0 4 0,-4 4 0,4 3 0,-5-3 0,1 4 0,4 3 0,-5-3 0,5-4 0,0 0 0,0-1 0,0 1 0,0-4 0,5 4 0,4-9 0,0 5 0,-1-8-37,1 0-12,0-4-3,5-4 0,3-4-56,-3 0-12,3-4-3,6-8 0</inkml:trace>
          <inkml:trace contextRef="#ctx0" brushRef="#br0" timeOffset="28486.2872">13665 2177 576,'-22'-11'25,"13"7"6,-5 4-31,6-4 0,-1 4 0,4-4 0,-4 4 283,9 0 50,0 0 11,0 0 1,0 0-230,0 0-47,9 0-8,13 0-3,-4 0-57,4 0-19,5 0 0,0 4 0,-1-4 19,5 4 0,-8 0 0</inkml:trace>
          <inkml:trace contextRef="#ctx0" brushRef="#br0" timeOffset="28345.6888">13869 2063 1112,'5'-24'49,"-1"12"11,0 4-48,1-3-12,-5 3 0,0 8 0,0 0 111,0 0 20,0 0 4,0 0 1,0 0-83,0 0-16,4 12-3,-4 3-1,-4 1-20,4 0-4,4 4-1,-8 3 0,4 1-8,0 0 0,4-5-12,-4 5 12,0-4 0,5 4 12,-5-5 0,4 1 0,-4-4-12,0-4-17,5 3 4,-5-15-505,0 0-101</inkml:trace>
        </inkml:traceGroup>
        <inkml:traceGroup>
          <inkml:annotationXML>
            <emma:emma xmlns:emma="http://www.w3.org/2003/04/emma" version="1.0">
              <emma:interpretation id="{A4A6FF02-E3AF-4658-9F34-C98DB15FA45B}" emma:medium="tactile" emma:mode="ink">
                <msink:context xmlns:msink="http://schemas.microsoft.com/ink/2010/main" type="inkWord" rotatedBoundingBox="16820,2409 17766,2380 17791,3217 16845,3246"/>
              </emma:interpretation>
              <emma:one-of disjunction-type="recognition" id="oneOf11">
                <emma:interpretation id="interp55" emma:lang="en-IN" emma:confidence="0">
                  <emma:literal>Q</emma:literal>
                </emma:interpretation>
                <emma:interpretation id="interp56" emma:lang="en-IN" emma:confidence="0">
                  <emma:literal>d</emma:literal>
                </emma:interpretation>
                <emma:interpretation id="interp57" emma:lang="en-IN" emma:confidence="0">
                  <emma:literal>q</emma:literal>
                </emma:interpretation>
                <emma:interpretation id="interp58" emma:lang="en-IN" emma:confidence="0">
                  <emma:literal>%</emma:literal>
                </emma:interpretation>
                <emma:interpretation id="interp59" emma:lang="en-IN" emma:confidence="0">
                  <emma:literal>4</emma:literal>
                </emma:interpretation>
              </emma:one-of>
            </emma:emma>
          </inkml:annotationXML>
          <inkml:trace contextRef="#ctx0" brushRef="#br0" timeOffset="30086.5688">14695 1550 576,'9'-16'51,"-5"8"-41,5 0-10,-4-4 0,-1 4 120,-8-3 21,-1 3 5,1-4 1,-1 4-41,-8 4-8,4-4-2,-4 4 0,-5 4-25,0 4-6,-4 4-1,0 4 0,0 0-16,-5 7-3,1 9-1,-1 0 0,5-1-29,-1 1-7,1 3 0,4 1-8,5 0 10,4-1-10,5 1 8,4-5-8,4 1 8,1-4-8,4-1 8,8-3-8,1 0 19,4-8-2,1 0 0,8-8 0,-5 3 3,10-7 0,-1 0 0,-4-7 0,5-1-10,-9 0-2,-1-4 0,1 0 0,0 0-8,-1-4 0,-8 1 0,4-5 0,-9-4 8,-4-7 0,-4 3 0,-5-4 0,-5 1 7,-4 3 1,-8 1 0,-5 3 0,-5 4-7,-4 4-1,0 1 0,-5 7 0,1 0-8,-1 4-11,1 4 3,-5 8 0,4 0-20,5 0-3,0 3-1,4 1 0,-4 4-160,13-4-32,1 4-6,3-5-438</inkml:trace>
          <inkml:trace contextRef="#ctx0" brushRef="#br0" timeOffset="30240.0793">14460 1755 806,'13'0'36,"-13"0"7,9 4-35,0 0-8,0 0 0,0 0 0,-5 8 120,5-1 21,-5-3 5,1 4 1,-5 4-92,0 0-19,4 0-3,-8 3-1,4 5 0,0-4 0,-5 3 0,1 5 0,4-4-20,-4-1-12,4 1 12,0 0-12,4-1 8,0-3-8,1 0 0,4-4-467,0 0-98</inkml:trace>
          <inkml:trace contextRef="#ctx0" brushRef="#br0" timeOffset="30542.0514">14904 1996 518,'0'-12'23,"0"8"5,4 0-28,-4-8 0,5 4 0,-1-4 0,1 9 236,-1-5 41,1 0 9,-5 8 2,4-8-164,0 0-32,1 4-6,-5 4-2,0 0-30,0 0-6,0 0-2,4 8 0,1 4-23,-1 0-5,-4 7-1,0-3 0,0 8-1,0-4 0,0-5 0,0 9 0,0-4 12,0 3 1,0-7 1,0 4 0,0 0-22,0-1-8,0 1 0,0-4 0,0 0 21,5-4-1,4-5-1,-1 1 0,1 0-2,5 0 0,-1-8 0,5 0 0,-1 0 9,6 0 2,-1-4 0,0 0 0,0 0-28,5-4 0,-9 8 0,4-4 0,-4-3-139,4 3-33,13-16-6,-8 4-747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8:58.08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DD2402E-4672-4A81-A615-556922C35FCA}" emma:medium="tactile" emma:mode="ink">
          <msink:context xmlns:msink="http://schemas.microsoft.com/ink/2010/main" type="inkDrawing" rotatedBoundingBox="18112,2091 18221,4246 17793,4268 17684,2112" semanticType="verticalRange" shapeName="Other">
            <msink:sourceLink direction="with" ref="{D43A90F6-7E0A-4441-B16B-C22D3F41B3CF}"/>
            <msink:destinationLink direction="from" ref="{2A15EB54-620A-4FFF-A7E5-825EF4219E2F}"/>
          </msink:context>
        </emma:interpretation>
      </emma:emma>
    </inkml:annotationXML>
    <inkml:trace contextRef="#ctx0" brushRef="#br0">1 94 518,'0'0'46,"0"0"-37,0 0-9,0 0 0,0 0 107,-4-12 19,4 4 4,0-4 1,0 12-22,0 0-4,4-8-1,-4-4 0,5 5-32,4-1-6,-5 0-2,9 4 0,-4-4-29,5 4-7,-1 4 0,9-4-1,-4 4 1,4 0 0,5 4 0,4 0 0,0 4-28,0 0 0,5 4 0,-5 3 0,0 5 0,-14 4 0,1 3 0,-4 5 0,-1-4 0,0 3 0,-8 1 0,4 7 0,-9 1-14,0 3-2,4 4 0,-8 5 0,-14-5 16,0 1 0,5-1 0,-5-8 0,-4 5 0,0-1 0,4-7 0,0-1 0,0-7 0,0 4 0,5-1 0,0 1 0,4-5 48,0 1 13,5-4 3,-1-1 0,1 1-52,-1 0-12,5-5 0,5 1 0,-5 0 0,4 0 0,5-5 0,-5 5 0,-4 0 0,5-4 0,-1 3 0,1-3 0,-5 0 0,4 4 0,-4-4 0,0-1 0,0 5 0,0 0 0,-4 0 0,4-1 0,-5 1 0,5 8 0,-4-9 0,4 9 0,0-4 0,0-1 0,0-3 0,-5 4 0,5 3 0,0-3 0,5 0 0,-5 3 0,4 1 0,1 0 0,-5-1 0,4 1 0,5-4 0,0-1 0,-5 1 0,5 0 0,0-1 0,-4 1 0,8 0 0,-4-4 0,0-5 14,4 5 3,0 0 1,-4 0 0,0-9-7,0 1-2,9 0 0,-5 0 0,-8 0-39,3-4-8,10 0-2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8:58.88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A15EB54-620A-4FFF-A7E5-825EF4219E2F}" emma:medium="tactile" emma:mode="ink">
          <msink:context xmlns:msink="http://schemas.microsoft.com/ink/2010/main" type="inkDrawing" rotatedBoundingBox="18115,2927 20272,2721 20304,3051 18146,3257" semanticType="callout" shapeName="Other">
            <msink:sourceLink direction="from" ref="{1DD2402E-4672-4A81-A615-556922C35FCA}"/>
            <msink:sourceLink direction="to" ref="{5E94116F-0DBC-4526-B40F-787AEF31A27B}"/>
          </msink:context>
        </emma:interpretation>
      </emma:emma>
    </inkml:annotationXML>
    <inkml:trace contextRef="#ctx0" brushRef="#br0">0 309 817,'-8'-16'36,"8"16"8,0 0-36,0 0-8,0 0 0,0 0 0,0 0 88,0 0 15,0 0 3,8-4 1,-3 0-57,8 1-11,9-1-3,5 0 0,9 0-8,8 0-3,9 0 0,5 4 0,4-8-3,14-4-1,8 4 0,14 0 0,-1 4-21,1 0 0,4 0 0,9 0 0,-17-3 56,3-1 6,5 0 2,-4 4 0,-22 4-20,-1-4-4,-4 0-1,-4-4 0,-9 8-12,-10-4-3,1 0 0,0 0 0,-4 4-3,-10-4-1,-13-4 0,0 4 0,1 0-31,-6 4-6,-3 4-2,-14-4 0,0 0 47,0 0 10,4-7 2,-4 7 0,-13-4-17,0-4-3,13 8-1,-9-4 0,-5-4-19,1 4 10,0 0-10,-1 0 8,6 0-8,-6 0 0,-4-4 0,5 4 0,4 0 0,-4 0-17,-5 4 4,5-4 1,-5 0 12,5 1 0,-1-5 0,1 4 0,-5-4 0,5 4 0,4 0 0,0 0 0,-4 0 0,4 0 0,0 0 0,0 0 0,9 4 0,-4-4 0,-5 0 0,9 4 0,0 0 0,0 0 0,0 0 0,0 0 0,0 0 0,0 0 0,0 0 0,0 0 0,0 0 0,9-4 0,9 4 0,-5 0 0,0 0 0,9 4 0,10-4 0,-1 4 0,4 0 0,-4-4 16,5 8-3,4 0-1,4 0 5,-8 0 1,-14 0 0,0 3 0,0-3-18,-4 4 0,-14-4 8,1 0-8,-10 4 0,1-4 0,0 0 0,-14 3 0,-13 1 10,4 4-2,0 4 0,-4 0 0,-13-1-8,4 1 0,4 4 0,10-1-680,8 5-132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9:01.15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68933D-8E5F-43AF-AC3D-2BAAC45F8E7F}" emma:medium="tactile" emma:mode="ink">
          <msink:context xmlns:msink="http://schemas.microsoft.com/ink/2010/main" type="writingRegion" rotatedBoundingBox="19133,2202 33742,1953 33918,12276 19309,12525"/>
        </emma:interpretation>
      </emma:emma>
    </inkml:annotationXML>
    <inkml:traceGroup>
      <inkml:annotationXML>
        <emma:emma xmlns:emma="http://www.w3.org/2003/04/emma" version="1.0">
          <emma:interpretation id="{F7FE3000-E65B-48B9-93FD-CA05A3D6F028}" emma:medium="tactile" emma:mode="ink">
            <msink:context xmlns:msink="http://schemas.microsoft.com/ink/2010/main" type="paragraph" rotatedBoundingBox="21828,2114 27696,2216 27681,3067 21813,29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7DBCBD9-C164-40D9-8044-477CE258E73A}" emma:medium="tactile" emma:mode="ink">
              <msink:context xmlns:msink="http://schemas.microsoft.com/ink/2010/main" type="line" rotatedBoundingBox="21828,2114 27696,2216 27681,3067 21813,2965"/>
            </emma:interpretation>
          </emma:emma>
        </inkml:annotationXML>
        <inkml:traceGroup>
          <inkml:annotationXML>
            <emma:emma xmlns:emma="http://www.w3.org/2003/04/emma" version="1.0">
              <emma:interpretation id="{556E8876-E53F-4114-B176-D45257D7E08C}" emma:medium="tactile" emma:mode="ink">
                <msink:context xmlns:msink="http://schemas.microsoft.com/ink/2010/main" type="inkWord" rotatedBoundingBox="21828,2114 25487,2178 25473,2975 21814,2911"/>
              </emma:interpretation>
              <emma:one-of disjunction-type="recognition" id="oneOf0">
                <emma:interpretation id="interp0" emma:lang="en-IN" emma:confidence="0">
                  <emma:literal>Obtained</emma:literal>
                </emma:interpretation>
                <emma:interpretation id="interp1" emma:lang="en-IN" emma:confidence="0">
                  <emma:literal>obtained</emma:literal>
                </emma:interpretation>
                <emma:interpretation id="interp2" emma:lang="en-IN" emma:confidence="0">
                  <emma:literal>Obtainer</emma:literal>
                </emma:interpretation>
                <emma:interpretation id="interp3" emma:lang="en-IN" emma:confidence="0">
                  <emma:literal>Ohtraind</emma:literal>
                </emma:interpretation>
                <emma:interpretation id="interp4" emma:lang="en-IN" emma:confidence="0">
                  <emma:literal>Ohtrainnl</emma:literal>
                </emma:interpretation>
              </emma:one-of>
            </emma:emma>
          </inkml:annotationXML>
          <inkml:trace contextRef="#ctx0" brushRef="#br0">179 355 345,'0'0'31,"0"0"-31,0 0 0,0 0 0,0 0 124,0 0 20,0 0 3,0 0 1,0 0-44,0 0-9,0 0-2,0 0 0,0 0 6,0 0 1,-5-4 0,5 4 0,-4-4-25,-1 0-5,5-4-1,0 0 0,0 0-30,5 0-7,-5-7 0,9 3-1,0-4-5,0 4-1,-5-8 0,5 5 0,-5-9-9,5 4-3,-4 0 0,-5-3 0,4-1 1,-4 4 0,0 1 0,-4-1 0,-5 4-5,4 0-1,-4 5 0,1 7 0,-6 0-8,1 8-9,0-4 9,-1 15-13,-4 5 0,5 4 0,0 3 0,-5 9 0,5 3 13,-1 5-12,6-1 12,-6 1-12,5 3 12,0 8 0,1-3 0,3-5 0,5-4 0,0-7 0,9-1 0,0-7 10,0-4-2,4-5-8,5-3 12,4-8-4,0-8 8,0 0 0,5-12 1,4 0 0,5-7 7,-5-1 2,0-4 0,0-3 0,-4-1-26,-5-8 0,0-3 8,-4 0-8,-5-1 8,-4-3-8,-5-1 12,-4-3-4,-4 7-8,-5 1 0,-4-4 0,-5 7 0,-4 8 0,-5 1 10,5 7-2,-5 0-8,1 12 0,-5 8-12,4 0 0,0 4 0,5 8-27,4 8-5,1 0 0,8 7-915</inkml:trace>
          <inkml:trace contextRef="#ctx0" brushRef="#br0" timeOffset="732.3127">512 552 403,'0'-24'17,"4"17"5,1-5-22,4 4 0,-1-8 0,1 0 0,5 0 186,-1-3 33,-4-1 6,4-4 2,-4-3-123,4 3-24,-4-8-4,0 5-2,0 3-7,0-3-2,-5-5 0,-4 0 0,0 5-13,5-1-2,-5 1-1,0 7 0,-5 0-10,5 4-3,-4 8 0,4 0 0,0 8-23,0 0-5,0 0 0,-9 4-8,5 4 0,-1 12 0,-4 4-10,0 7 10,1-3-24,-1 7 4,4-3 0,-4 7 0,5 5 20,-1-5 0,1 1-9,-5-5 9,5 1 0,4-5 0,-5-3 0,1 0 0,4-5 19,0 1 1,0-4 0,0-4 0,4-5-20,1-3 0,-5-8 0,0 0 0,4 0 10,-4 0-2,13-4 0,1-4 0,-5-3 7,4-1 1,0 0 0,1 4 0,-1-8-16,0 4 0,1 1 0,-1-1 0,-4 4 0,4 8 0,0-4 0,1 4 0,-1 0 0,-4 4 0,0-4 0,4 4-10,-8 0 2,4 8 0,-5-5 0,-4 1 0,4 4 8,-4-12-8,-4 8 8,-5 4-8,5 0-26,-5-4-5,0 0-1,0-1 0,-4 1 20,4 0 4,-5-4 1,6 4 0,-1-4-18,-5 0-4,5-4-1,9 0 0,-4 4 24,4-4 5,0 0 1,0 0 0,0 0 8,0 0 0,0 0 0,0 0 0,0 0 0,0 0 0,0 0 0,4 4 0,5 0 0,5 0 0,-1-8 0,5 4 0,0 4 0,4-4 0,0-4 0,5 0 0,-1-8 0,1 4 0,0-4 0,4 0 0,4-3 0,-4-1-8,-4-4 8,0-4-8,-1-3 8,-4-1 0,-4-3 8,4-5-8,-8-3 11,3-1-3,-3 5 0,-5-9 0,-5-7 7,5 4 1,-5-1 0,5 9 0,-9 11 4,5 1 2,-5 3 0,0 4 0,0 4-6,-5 5 0,5 3-1,0 8 0,0 0-2,-9 11 0,-4 5 0,4 8 0,-4 4-34,4 3-7,0 5-2,-4 3 0,4 1 30,4-5-9,1 5 9,4-1 0,-4 0 0,4-7 0,0 4 0,4-9 0,0 5 8,5-9 1,5-3 0,-5-4 0,4 0-33,0-4-8,5-9 0,-5 1-1</inkml:trace>
          <inkml:trace contextRef="#ctx0" brushRef="#br0" timeOffset="861.4511">1098 236 345,'-35'-7'15,"21"7"4,1-4-19,8 4 0,-8 0 0,13 0 0,0 0 280,0 0 52,-4 0 10,4 0 2,0 0-273,0 0-55,9 7-16,4 1 0,5 0-26,-1 0-11,6-4-3</inkml:trace>
          <inkml:trace contextRef="#ctx0" brushRef="#br0" timeOffset="1559.0346">1169 572 1054,'0'0'47,"0"0"9,0 0-44,0 0-12,0 0 0,13 0 0,5 0 79,-4-4 13,3-4 4,1-4 0,4 4-47,0-4-9,1 1-1,-6-5-1,10-4-38,-9 0-10,4-3-1,0 3 0,-4 4 46,0-4 9,4 1 1,-4-1 1,-5 0-29,5-3-5,-5 7-2,5 0 0,-5 4-10,1 4 0,-6 0 0,6 4 8,4 0-8,-5 1 0,-4 3 0,4 3-11,0 1 11,1 0-8,-1 0 8,0 4-8,-4 4 17,-4-4 4,-5-8 1,4 12 0,1 0-46,-1-1-8,-4-11-3,4 12 0,1 0 13,-5-12 2,0 0 1,0 0 0,0 0 13,0 0 2,0 0 1,0 0 0,0 0 23,0 0 4,0 0 0,0 0 1,0 0 0,0 0 0,-9-8 0,-4 8 0,-1 0 18,1-4 3,-5 4 1,5 0 0,-9 4-11,4 4-1,5-4-1,-5 4 0,0 4-35,5 0-7,-1-1-2,6 5 0,-1-8 35,4 4 7,-4 0 2,5 4 0,4-5-42,0 1-8,4 4-1,1-4-1,4 4 48,0-4 10,4-5 1,-4 1 1,4 0-16,5-4-3,4 0-1,-4 0 0,0-4 2,4-4 0,-4 0 0,-1 0 0,1 0-16,-9-8 0,4 8 0,-4-7 0,0-1 0,0 0 0,0 4-9,0-4 9,-9 0 0,0 5 0,0 7 8,-5-8-8,5 8 24,0-8-3,-4 0 0,4 8 0,0 0-13,0 0-8,0 0 10,0 0-10,-5 8 0,5 4-8,0-12-1,0 11 0,5 1-7,-1 0-2,5-4 0,-4 4 0,8 0 18,-4-4 0,4 3 0,0-3 0,1-4-57,-1 0-5,5-4-1,0 4 0,-1-4 63,-3 0 0,-1-8 0,0 0 0,1 0 0,-1 1 0,-4-5 0,4 0-12,-4 0 28,0-4 7,-5 4 1,5 1 0,-4-1 7,-1 4 1,-4 8 1,0 0 0,0 0-6,0 0-2,0 0 0,0 0 0,0 0-34,0 0-7,0 0-2,0 12 0,0 0 18,0-1 8,0 5-8,5-4 12,-5 0-12,0 0-8,4-1 8,1 1-13,-1-4-9,5 4-2,0-8 0,0 4-541,4-8-109</inkml:trace>
          <inkml:trace contextRef="#ctx0" brushRef="#br0" timeOffset="1669.8166">2235 268 1036,'-4'-8'23,"-5"4"5,0 0 0,-5 0 1,1 4-29,4 0 0,0 8 0,-4 0 0,4 0 0,-4 4-15,4 0 2</inkml:trace>
          <inkml:trace contextRef="#ctx0" brushRef="#br0" timeOffset="2701.7278">2275 481 1072,'0'-20'48,"0"12"9,4-3-45,1 3-12,-5 0 0,0 8 0,4-8 89,-4 8 16,0-8 3,0 8 1,0 0-80,0 0-16,0 0-3,0 0-1,0 0 15,0 0 2,0 0 1,0 12 0,0 0-27,0 0 0,5 3 0,-5 1 0,0-4 0,0 4 0,0-4 0,4-1 0,1 1-26,-1 0 2,0 0 1,1-4 0,-5-8 70,4 8 13,5-4 4,-9-4 0,9-4-64,0 4-10,9-12-3,-5 4-1,-4-4 22,0 0 5,9-3 1,-5-1 0,0 0-14,1 0 9,-1-4-9,0 5 8,1-1-8,-1 4 0,-9 4 0,5 0-11,0 0 60,-4 4 12,-5 4 3,0 0 0,8 4-74,1 0-14,0 4-4,-4 0 0,-1 0-6,1 4-2,3-4 0,1 8 0,-4-5 53,4 1 11,-1 0 1,1 4 1,0-4-21,-4 3-9,4-3 8,-1 0-8,1-4 8,0-4-8,5 4 8,-1 0-8,0-8 0,1 4 8,-1-4-8,0 0 0,0 0 0,5-4 0,0-8 0,0 4 0,0-4 0,-1 0 0,1-3 0,0-5 0,-5 4 0,5 0 8,0 0-8,-5 1 0,5-5 23,-5 0-1,0 4 0,-4 1 0,5-1-35,-5 0-7,-5 4-2,-4 4 0,-4 0 22,-1 1 13,10-1-1,-5 8-1,-9-4 1,4 0 0,5 4 0,-9 0 0,-4 4-12,4 4-11,-4 3 3,4-3 0,4 0 8,-3 4-13,-1 4 5,4-4 8,1 0 0,4 3 0,-5-3 0,5 0 0,0 4 0,9-4 0,0-1 0,0-3 0,0 0 8,0-4 4,9 0 0,-1 0 0,-3 0-23,-1 0-4,5-4-1,4 0 0,-9 0 4,5-4 0,-5 0 0,5-4 0,0 0 12,0 0 0,-1-7 0,-3 3-9,-1 0 9,5 0 0,0 0 0,-5-4-8,0-3 8,1 3 0,3 0 0,1 4 0,-9 1 0,4-5 0,1 4 0,-1 0 0,0 4 0,-4 4 0,0-4 0,4 4-8,-4 4 0,0 4 0,0 0 0,0 4 0,-9-8-4,9 4 0,-5 4 0,-4-8 0,5 8-4,-1 4-2,0-4 0,-4-8 0,0 0 0,0 0 0,0 0 0,0 11 0,-4-3 1,4-8 0,0 0 0,0 0 0,0 0 17,-4 8 0,-5 0-8,9-8 8,0 0-19,-9 4 0,-9 4 0,5 0 0,-5 0 67,5 0 12,-5 3 4,-4 1 0,4 0-53,5 0-11,-1-4 0,5 8 0,-8-1 0,8 1 0,9-4 0,0-4 0,0 4 0,4-4 0,5 0 0,4-4 0,1 3 0,3-3 0,-3-4 0,4-4 0,-1 4 0,6-7 0,-6-1 0,6-4 0,-6-4 0,5-4 0,-4-3 8,4-1-8,-8 0 0,4-7 10,-1 3-10,1-7 8,-5 3 0,-4 0 0,5-3 0,-6 3 0,6 5 13,-10 3 3,1-4 0,-1 9 0,5 3-8,-5 4 0,-8 4-1,4 8 0,-9 4-15,0 4 0,5 8 0,-10 0 0,1 3 9,0 5 3,8 0 0,-8 7 0,4 1-36,0 3-6,0-3-2,5 3 0,4-3 52,0 0 9,0-5 3,9 5 0,0-9-32,0-3 0,4-4 0,0-4-864</inkml:trace>
        </inkml:traceGroup>
        <inkml:traceGroup>
          <inkml:annotationXML>
            <emma:emma xmlns:emma="http://www.w3.org/2003/04/emma" version="1.0">
              <emma:interpretation id="{CE17E7FF-8793-48F6-94FA-76E1CFA9741A}" emma:medium="tactile" emma:mode="ink">
                <msink:context xmlns:msink="http://schemas.microsoft.com/ink/2010/main" type="inkWord" rotatedBoundingBox="27552,2466 27692,2469 27686,2814 27546,2811"/>
              </emma:interpretation>
              <emma:one-of disjunction-type="recognition" id="oneOf1">
                <emma:interpretation id="interp5" emma:lang="en-IN" emma:confidence="0">
                  <emma:literal>by:</emma:literal>
                </emma:interpretation>
                <emma:interpretation id="interp6" emma:lang="en-IN" emma:confidence="0">
                  <emma:literal>by .</emma:literal>
                </emma:interpretation>
                <emma:interpretation id="interp7" emma:lang="en-IN" emma:confidence="0">
                  <emma:literal>by :</emma:literal>
                </emma:interpretation>
                <emma:interpretation id="interp8" emma:lang="en-IN" emma:confidence="0">
                  <emma:literal>by. .</emma:literal>
                </emma:interpretation>
                <emma:interpretation id="interp9" emma:lang="en-IN" emma:confidence="0">
                  <emma:literal>buy .</emma:literal>
                </emma:interpretation>
              </emma:one-of>
            </emma:emma>
          </inkml:annotationXML>
          <inkml:trace contextRef="#ctx0" brushRef="#br0" timeOffset="3922.2583">5735 276 1634,'0'0'72,"0"-8"16,0 8-71,0 0-17,0 0 0,0 0 0,4-8 44,-4 8 4,0 0 2,0 0 0,0 0-59,0 0-12,0 0-3,0 0 0,0 0 24,-4 12 0,4 0 0</inkml:trace>
          <inkml:trace contextRef="#ctx0" brushRef="#br0" timeOffset="4051.2026">5868 607 1926,'0'0'42,"0"0"9,0 0 1,0 0 3,0 0-44,0 0-11,-9-4 0,9 4 0,0 0 9,0 0 0,0 0 0,0 0-585,0 0-116</inkml:trace>
          <inkml:trace contextRef="#ctx0" brushRef="#br0" timeOffset="3359.0276">4709 47 842,'0'0'37,"0"0"8,0 0-36,-5 0-9,-4 0 0,0 4 0,1 4 12,-6 4 0,5 0 0,1 7 0,-6 1 8,1 4 1,4-1 1,-4 9 0,-1-1 21,5 1 4,1 0 1,-1-1 0,4-3 1,1 3 1,-5 1 0,4-4 0,1-5-21,0-3-4,4 0-1,0-8 0,0-1-8,0 1-3,0-12 0,4 12 0,-4-12 6,0 0 1,4-4 0,5 4 0,0-4 20,-4-4 4,4-4 0,4-3 1,5 3-12,-5-8-2,0-4-1,5 5 0,0-5-38,-5 4-8,0 1-2,-4 3 0,9 4 46,-5 4 10,1 4 2,-5 0 0,0 0-40,-1 4 0,1 4 0,0 4 0,0 4 0,-4 0-12,3 3 4,-3 1 0,-5 4 8,0-4 0,0 0 0,0-1-8,0 1-16,-5-4-4,-3 4 0,3 0 0,-4-5 48,0 5 10,-4-4 2,0 0 0,-5-4-52,5-4-9,-5 0-3,4 0 0,-8 0 56,5-4 12,-1 0 1,4-4 1,-8 0-26,4-4-4,5 0-8,4 4 11,0 0-11,0 0 0,5-4 0,0 4 8,4 4-43,8-8-9,-3 0-1,4 4-751</inkml:trace>
          <inkml:trace contextRef="#ctx0" brushRef="#br0" timeOffset="3776.057">4949 430 345,'0'0'15,"0"0"4,0-8-19,-5 0 0,10-4 0,-5 12 0,0 0 311,0 0 58,0-8 12,0 8 3,0 0-272,0 0-55,0 0-10,0 0-3,8 8-44,-8-8 0,5 4 0,4 8-10,0-4 10,4 4 0,0 0 0,-4-1 0,0-3 0,0 4 0,4-8 0,1 8 0,-10-4 8,5-4-8,4 0 8,5 4-8,-9-8 0,-9 0 0,0 0-10,18-4 10,-1-4 0,-8 0 0,-4-4 0,4 0 0,-5-4 0,14 1 9,-14 3-9,1-4 12,-1 0 4,-4 0 0,5 5 1,-5-1 0,8 0 11,-8 4 1,0 8 1,0 0 0,0 0-15,0 0-3,0 0-1,5 12 0,-1 8-11,-4 3-16,-4 1 4,4 4 1,4-1 11,-4 5-8,-9-1 8,1-3-8,3 3-14,-4 1-2,5 0-1,-1-1 0,-8-3 41,9-5 9,4-7 2,-5 4 0,-4 0-19,0-4-8,5-5 8,4 1-8,0-4 11,0-8-3,0 0-8,0 0 12,0 0-40,0 0-8,0 0-1,0 0-856</inkml:trace>
        </inkml:traceGroup>
      </inkml:traceGroup>
    </inkml:traceGroup>
    <inkml:traceGroup>
      <inkml:annotationXML>
        <emma:emma xmlns:emma="http://www.w3.org/2003/04/emma" version="1.0">
          <emma:interpretation id="{919B30CD-895C-4590-8DE1-C277886A21F7}" emma:medium="tactile" emma:mode="ink">
            <msink:context xmlns:msink="http://schemas.microsoft.com/ink/2010/main" type="paragraph" rotatedBoundingBox="19172,4081 32575,3531 32626,4778 19223,53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467510-C12E-43AD-906B-5853057FCA0A}" emma:medium="tactile" emma:mode="ink">
              <msink:context xmlns:msink="http://schemas.microsoft.com/ink/2010/main" type="line" rotatedBoundingBox="19172,4081 32575,3531 32626,4778 19223,5329">
                <msink:destinationLink direction="with" ref="{3CB66E2F-C562-475C-B715-70197A37994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E94116F-0DBC-4526-B40F-787AEF31A27B}" emma:medium="tactile" emma:mode="ink">
                <msink:context xmlns:msink="http://schemas.microsoft.com/ink/2010/main" type="inkWord" rotatedBoundingBox="19175,4172 22439,4038 22476,4935 19212,5069">
                  <msink:destinationLink direction="to" ref="{2A15EB54-620A-4FFF-A7E5-825EF4219E2F}"/>
                </msink:context>
              </emma:interpretation>
              <emma:one-of disjunction-type="recognition" id="oneOf2">
                <emma:interpretation id="interp10" emma:lang="en-IN" emma:confidence="0">
                  <emma:literal>surplus</emma:literal>
                </emma:interpretation>
                <emma:interpretation id="interp11" emma:lang="en-IN" emma:confidence="0">
                  <emma:literal>Surplus</emma:literal>
                </emma:interpretation>
                <emma:interpretation id="interp12" emma:lang="en-IN" emma:confidence="0">
                  <emma:literal>Sulpha</emma:literal>
                </emma:interpretation>
                <emma:interpretation id="interp13" emma:lang="en-IN" emma:confidence="0">
                  <emma:literal>sulpha</emma:literal>
                </emma:interpretation>
                <emma:interpretation id="interp14" emma:lang="en-IN" emma:confidence="0">
                  <emma:literal>Sulphu</emma:literal>
                </emma:interpretation>
              </emma:one-of>
            </emma:emma>
          </inkml:annotationXML>
          <inkml:trace contextRef="#ctx0" brushRef="#br0" timeOffset="7192.1952">-2615 2600 842,'0'0'37,"0"0"8,0 0-36,0 0-9,0 0 0,0 0 0,0 0 68,0 0 11,0 0 2,9 0 1,5-4-22,-1 0-4,5-4 0,-5 1-1,-4-1-23,4 0-5,14-8-1,-5 0 0,-13-8 25,9 5 5,13-9 0,-5 1 1,-3-5-9,-1 0-1,-9-3-1,14-1 0,8 1 14,-8-5 2,-14 5 1,9-1 0,1 5-28,-10 3-6,0 4-1,-4 5 0,0-1-12,0 4-2,0 0-1,0 9 0,-9 7 8,0 0 2,4 0 0,5 7 0,-5 1-44,5 8-9,-4 8-2,4-1 0,0 9 22,-5 0 10,0 3-10,1 1 10,4 3 0,0 1 0,-9-9 0,0 5 0,4-5 0,-4 1 0,0-5 0,-4 1 0,-5-8-16,9-1 0,0 1 0,-5-4 0,-4-4-12,1 0-4,-1-4 0,9-8 0,0 0 8,-14 0 0,-8 0 1,9-4 0,13 4 23,-9-4-11,-9 0 11,5-4-8,4 4 8,0-4 0,0 0 0,-4 4 0,0 0 0,13 4 0,0 0 0,0 0-8,-14 0 8,14 0-8,0 0 8,14 0-8,-14 0 8,13 4 0,-4-4 0,4 4 0,9 0 0,-4 4-12,-5-4 12,5 0-12,0-4 12,4 4 0,-4-4 0,-5-4 0,1 4 0,-1 0-12,5-8 12,-5 4-12,-4-4 12,4 0 11,0-8-3,5 5 0,-13-1-8,4-4 0,4 4 0,-4 0 8,4-7 4,-4 7 0,-5 0 0,5 0 0,0 4 23,-4 0 5,-10 4 0,5 4 1,0 0-29,0 0-12,0 0 11,0 0-11,-4 4 8,4-4-8,0 0 0,-5 16 0,-4 0 0,5 0-10,8-1 0,1-3 0,4 4 10,-5-4 0,1 4 0,8-5 0,0 1 0,1-4 8,-1 0-8,5 0 0,4-4 0,-4-4 0,-5 0 0,-4 0 8,4-8-23,0 4-4,5-8-1,-9 0 0,-9 1 32,5-1 7,12 0 1,-3-4 0,-14-4-20,9 5 0,-5-1 0,5 0 0,0 4 0,-9-4 0,0 5 0,9 3 0,4 0 14,-9 0 2,-4 8 1,0 0 0,0 0-17,0 0 0,0 0 0,0 0-9,-8 16 9,8-4-8,4-1 8,0 1-8,-12 4 8,8-4 0,8 0 0,6 0 0,-1-1 0,-4 1 0,0-4 0,4 0 0,5-4 0,-5 4 0,-13-8 0,18 4 0,0 0 0,0-8 0,-10 0 0,6-4 0,-5 0-14,4 0-1,5-4 0,-9 0 0,-1-3 15,-3-5 0,13 0 0,-9-3 0,-5-1 0,5 4 0,0-4 8,0 1-8,0-1 8,-5 8-8,-4 1 12,0 3-12,0-4 23,0 4-3,-9 0 0,5 0 0,-5 8-4,0-3-2,0 3 0,-4 0 0,-1 4-14,1 4 0,13-4 0,-9 4 0,-4-1 0,-1 1 0,14-4-10,0 8 10,0 4-12,0 0 4,0 0 0,5 0 0,4 0 8,4-5 0,-8 5 0,8-4 0,5 4-15,-5-4-1,0 4 0,5 0 0,-5-1-32,1-3-8,-1 4 0,-4-4-1,-9-8 17,4 12 3,5-4 1,0 0 0,-9 3 17,0 1 4,5-4 1,-1 4 0,0 0 14,-4-12-12,-4 12 12,4 0-12,4-5 12,-4-7 0,0 12 0,5-4 10,-1 4-10,1-4 12,-5-8-12,0 0 12,0 0-4,9 4 0,0 0 0,4 0 0,-13-4 2,9-4 0,13 0 0,-4 0 0,-1-4 2,-3-4 0,-1 4 0,0-4 0,5-3-12,-4 3 12,-10-8-12,5 8 12,0-4 16,0 1 4,-9-1 1,-5 0 0,5 4 1,5-4 0,-1 1 0,-8 3 0,-10 0-11,14 0-3,9 4 0,-4 4 0,-5 4-20,0 0 8,4-8-8,5 1 0,-5 3 9,-4 4-9,0 0 12,0 0-12,14 0 0,-14 0 0,0 0-12,0 0 3,0 0 9,0 0 0,0 0 0,-9 11 0,0 5-8,0 0 0,14 0 0,-5 0 0,-9 3 8,4 1-8,5 4 8,0-1-8,-4 1 8,-1 4-8,1-1 8,4 5-8,9-4 8,-9 3-8,-5-3 8,1 3-8,8-3 8,1 3 0,-1-7 8,-4 0-8,-4 0 8,-1-5-8,5-7 8,-4 0-8,-9 4 9,4-4-9,18-9 12,-9-3-12,0 0 24,0 0-1,0 0-1,8-11 0,6-5-4,-10-4-1,-4 0 0,5 1 0,12-5-5,-3 0 0,-14 1-1,4-5 0,5 0-11,4 1 0,-4-5 0,0 5 0,-4-1 0,3 4 0,10-3 0,-9-1 0,-4 8 0,8 1 0,5-1 0,-1 8 0,-3 4 0,-1 0-16,-4 4 4,4 4 1,5 4 11,-9 4 0,-9-8 0,13 12 0,-4 0-24,-4 0-2,-1-1-1,-4 1 0,0 4 4,0 0 1,0 0 0,-4-1 0,-5-3-18,0-4-3,4 4-1,1 0 0,-5-4 16,0-4 4,9-4 0,-9 4 0,9-4-20,-9 4-4,-4 0-1,13-4 0,0 0 30,0 0 7,-13 3 0,4-3 1,9 0 11,0 0 9,0 0-1,0 0-8,-9-3 16,9 3-3,0 0-1,0 0 0,0 0-12,9-4 0,4 0 0,0 0 0,5 0 0,0-4 0,-5 0 0,5 0 0,4 0 0,-4 0 0,-5 0 0,5-3 0,4-9 32,-4 4 0,0-8 0,4 1 0,-4-5-13,0 0-3,-1 1 0,1-9 0,0 5 26,-5-9 5,5 1 1,-5 3 0,1 5-29,-1-5-6,-9 9-1,5 3 0,0 4 2,-4 0 0,-10 5 0,1 3 0,4 4-14,-5 4 0,-4-4 0,1 8 0,-6 8 0,1 0 0,-5 8 0,5-1 0,-5 5-8,5 8-5,-1 7-1,1 1 0,4-5 14,5 5 0,-1-1 0,1 5 0,-1-5 0,5 1-9,5-5 9,4 5-8,0-8 8,0-1 0,-1-7 0,6 0 0,3-4-31,1-5-4,0-3-1,4-4 0,0 0 6,1-4 1,-6 0 0,1-4 0,4-4 2,1-4 1,-1-3 0,0-5 0,-4 0 38,-5-3 8,0 3 2,1-4 0,-5 4-3,-1 5-1,-3-1 0,4 4 0,-9-4 2,4 4 1,-4 4 0,0 8 0,0 0-5,0 0 0,0 0-1,0 0 0,0 0-15,-4 8-16,-1 4 3,1 4 1,8 0 12,1 0 0,-1-1 0,1 1 0,-1 0 0,5 4 0,0-5 0,4 1 0,-4-8 0,4 4 0,-4-4 0,5 4 0,3-12-20,-3 4-2,-1-4 0,5 0 0,-5-4 22,0 0 0,1-4 0,-1 0 0,0-4 9,1 0-9,-5-7 10,4 3-10,-4 0 16,4 4-2,-4-4-1,0 1 0,-5 7-13,1-4 0,-1 4 0,-4 0 0,0 8 22,0 0-2,0 0 0,0 0 0,0 0-20,0 0 0,-4 12-10,4 4 10,0-5-18,0 9 3,0-4 1,0 4 0,4-4 14,1-1 0,-1 1 9,1 0-9,-5-4 0,8 0 0,1-1 0,0-7-10,0 0 10,4-4 0,1 0 0,3-4 0,-3 0 0,-1-3 0,9-5 0,1 0 0,-6-4 29,1 4 8,-5-8 2,1 5 0,-1-9-39,5 4 0,-5 1 0,5-1 0,-5 0 0,5 4 8,-5 4-8,1 1 0,-1-1 24,-4 4 0,4 4 0,0 0 0,1 4-41,-5 4-8,8 0-2,-3 0 0,-5 8-8,0 0-1,-1 3-1,1 1 0,0 4 37,-4-4 21,-5-1-2,0 5-1,-5-8-29,5 4-5,-4-4-2,-1 3 0,1-3 39,-9 0 8,4-4 2,0 0 0,0 0-50,0-4-9,9-4-3,-9 0-564,9 0-113</inkml:trace>
        </inkml:traceGroup>
        <inkml:traceGroup>
          <inkml:annotationXML>
            <emma:emma xmlns:emma="http://www.w3.org/2003/04/emma" version="1.0">
              <emma:interpretation id="{05703172-0C30-4D41-95EA-8232756EBC36}" emma:medium="tactile" emma:mode="ink">
                <msink:context xmlns:msink="http://schemas.microsoft.com/ink/2010/main" type="inkWord" rotatedBoundingBox="23190,4039 24358,3991 24404,5116 23237,5164"/>
              </emma:interpretation>
              <emma:one-of disjunction-type="recognition" id="oneOf3">
                <emma:interpretation id="interp15" emma:lang="en-IN" emma:confidence="0">
                  <emma:literal>for</emma:literal>
                </emma:interpretation>
                <emma:interpretation id="interp16" emma:lang="en-IN" emma:confidence="0">
                  <emma:literal>far</emma:literal>
                </emma:interpretation>
                <emma:interpretation id="interp17" emma:lang="en-IN" emma:confidence="0">
                  <emma:literal>foe</emma:literal>
                </emma:interpretation>
                <emma:interpretation id="interp18" emma:lang="en-IN" emma:confidence="0">
                  <emma:literal>froe</emma:literal>
                </emma:interpretation>
                <emma:interpretation id="interp19" emma:lang="en-IN" emma:confidence="0">
                  <emma:literal>fsor</emma:literal>
                </emma:interpretation>
              </emma:one-of>
            </emma:emma>
          </inkml:annotationXML>
          <inkml:trace contextRef="#ctx0" brushRef="#br0" timeOffset="8435.4134">1396 2371 288,'4'-4'25,"9"0"-25,-4-3 0,9-5 0,-5-4 145,5 0 24,0 0 5,4-3 1,-4-5-47,4 4-10,0-3-2,0-5 0,-4 4 8,4-3 0,-4-5 1,4 0 0,-4 1-40,0-5-8,-9 5-1,0-1-1,0 5-33,-5 7-6,-4 0-2,0 4 0,-4 1-19,-1 3-4,1 8-1,-10 0 0,1 4 0,-5 8 0,1 8 0,-6 7 0,1 9-29,0 11-5,0 5-2,4 7 0,-4 8 11,0 0 3,4 4 0,0 4 0,0-8 12,5 0 0,0-3 0,4 7 0,4-8 0,-4 0 0,9-12 0,0 1 0,5-5 0,-1-3 0,1-13 0,8-7 10,-9 0-10,10-4 0,-1-5 0,0-7 8,1-8 20,4-3 3,-1-5 1,1-8 0,0 0-32,0-3 8,-5-1-8,0-12 0,-4 1 8,-4-5 0,-1 5-8,0-5 12,-4 5-4,-4 3-8,0-3 11,-5 3-11,0 5 16,-5-1-4,6 4-1,-1 5 0,-5 3-11,1 4 0,0 4 0,4 0 0,-4 4 0,4 4 0,0 0 0,0 0 0,9 0-14,-9 8 5,5 4 1,-1 0 0,5-12 8,0 12-8,5 3 8,3-7-8,-8-8 0,9 8 0,9-4 0,-5 4 0,5-8-12,0 0-3,4-4 0,0-4 0,1 0 23,-1-4 0,0-3 0,-4-1 0,-1 0 19,-3-4 1,-1-7 1,5 7 0,0-4-32,-5 1-6,5 3-2,-5-4 0,5 1 19,-5 3 0,5 0 0,-5 0 0,1 1 0,-1-1 0,0 8 0,1-4 0,-1 4 0,0 5 0,1 3 0,3-4 0,-3 4 0,-1 0 0,0 8 0,1-4 0,-1 4-8,-4 0 8,4 0-12,-4 7 12,0-7-53,0 4-4,-5 0-1,1 8 0,-1-4 38,1 0 7,-5-4 1,4 3 1,-4 1-13,0-4-2,0-8-1,0 0 0,0 0 9,0 8 2,0-8 0,0 0 0,0 0 4,0 0 2,-4 8 0,4-8 0,-9 4 10,4 0 0,-4 0 0,5-4 0,-5 0 0,5 0 0,-5 0 0,0 0 0,0 0 0,0 0-8,-4 0 8,-1 0-8,5 4 8,1 0 0,-6-4 0,5 4 8,1-4-8,3 4 0,-4-1-11,9-3 11,0 0 0,0 0 0,0 0-8,0 0 8,0 0-16,0 0-1,0 0 0,0 0 0,0 0-19,0 0-3,0 0-1,0 0 0,0 0 40,0 0 0,0 0 0,0 0 0,0 0 0,9 4 0,-9-4 0,0 0 0,0 0 0,0 0 16,0 0 0,0 0-1,5-7 27,-1-1 6,-4 8 0,0 0 1,0 0-39,0 0-10,4-8 0,-4 8 0,0 0 0,0 0 0,0-12 0,0 12 0,0 0 0,0 0 0,0-8 0,5 0 0,-5 8 0,0 0 0,0-4 0,0-4 0,0 0 0,0 8 0,0 0 0,0 0 0,0-4 0,0 4 0,0 0 0,0 0 0,0 0 0,0 0 0,0 0 0,0 0 0,0 0-64,0 0-16,0 0-2,0 0-1</inkml:trace>
          <inkml:trace contextRef="#ctx0" brushRef="#br0" timeOffset="9509.7788">2044 2166 172,'0'0'8,"0"0"1,0 0-9,0 0 0,0 0 0,-9 0 0,-9 0 213,5 4 41,4-4 8,-4 4 2,0-4-158,-1 0-31,-4 4-7,1 0 0,3 4-15,-3 0-2,-1 4-1,0-1 0,0 1-14,9 4-2,-4-4-1,0 4 0,4-1-20,4 5-4,5-20-1,0 12 0,0 8-8,5-5 0,-1-3 0,5 0 0,9 0 8,-5-4 0,1-4 0,3 4 0,-3-4 12,3-4 1,1 0 1,4-4 0,-4 0 2,0 0 0,-9 0 0,4-4 0,0-8 0,-4 4 1,0 4 0,-4-7 0,-1-1 8,1 0 2,-5 4 0,-5-4 0,5-3 2,-4 3 1,-5 0 0,0 0 0,-4 5-17,-1 3-3,1 0-1,0 4 0,4 0-17,-5 4 0,1 0 0,0 0 0,4 0-12,0 8 12,0 0-13,5 0 5,4-1 8,0 5-12,4 0 12,1 0-12,3-4 12,6 4 0,-1-8 0,5 4 0,4-5-16,0 1 1,0-4 1,1 0 0,-1 0-3,0-4-1,0-3 0,1-5 0,-1 4 10,0-8 8,-4 4-12,4-4 12,0-3 0,-4-1 0,-5 0 0,5-3 0,-5-1 10,1 4-10,-6 0 10,1 1-10,-4-5 19,-1 8-3,-4-3 0,0 7 0,-4-4 2,-5 8 0,4-4 0,-3 8 0,-1-4-10,-5 8-8,6 0 9,-6 0-9,1 0 0,4 4 0,9-4 0,-9 4-10,5 4 10,-1 0-13,5 0 5,5 0 8,-1 4-9,9-4 9,1-1 0,-1 5 0,5-4-22,4 0 2,5-4 1,-1 4 0,-3 0-19,-1 4-4,-4-1-1,-5 5 0,-4-4 16,0 4 3,-9 0 1,0 3 0,0 1 7,0 4 0,-9-1 1,0-3 0,0 4 15,0 0-9,9-5 9,0 1-8,-4 0 19,4-1 4,9-7 1,-1 4 0,1-4-1,0-4 0,9 0 0,4 0 0,0-4-15,9-4-18,-4 0 4</inkml:trace>
        </inkml:traceGroup>
        <inkml:traceGroup>
          <inkml:annotationXML>
            <emma:emma xmlns:emma="http://www.w3.org/2003/04/emma" version="1.0">
              <emma:interpretation id="{620DB20C-6495-44DD-9403-C420E0EA994F}" emma:medium="tactile" emma:mode="ink">
                <msink:context xmlns:msink="http://schemas.microsoft.com/ink/2010/main" type="inkWord" rotatedBoundingBox="24948,3874 30306,3555 30376,4730 25019,5050"/>
              </emma:interpretation>
              <emma:one-of disjunction-type="recognition" id="oneOf4">
                <emma:interpretation id="interp20" emma:lang="en-IN" emma:confidence="0">
                  <emma:literal>high-income</emma:literal>
                </emma:interpretation>
                <emma:interpretation id="interp21" emma:lang="en-IN" emma:confidence="0">
                  <emma:literal>high-oncome</emma:literal>
                </emma:interpretation>
                <emma:interpretation id="interp22" emma:lang="en-IN" emma:confidence="0">
                  <emma:literal>high-anyone</emma:literal>
                </emma:interpretation>
                <emma:interpretation id="interp23" emma:lang="en-IN" emma:confidence="0">
                  <emma:literal>high-incomes</emma:literal>
                </emma:interpretation>
                <emma:interpretation id="interp24" emma:lang="en-IN" emma:confidence="0">
                  <emma:literal>high-earconic</emma:literal>
                </emma:interpretation>
              </emma:one-of>
            </emma:emma>
          </inkml:annotationXML>
          <inkml:trace contextRef="#ctx0" brushRef="#br0" timeOffset="11573.2015">5353 1815 1382,'0'0'123,"0"0"-99,-5 0-24,5 0 0,-9 0 82,9 0 11,0 0 3,0 0 0,0 0-68,9 4-12,0 0-4,4 4 0,5 0-12,4-1 0,1 1 0,-1-4-525,0 0-103</inkml:trace>
          <inkml:trace contextRef="#ctx0" brushRef="#br0" timeOffset="12149.9061">5819 2229 633,'0'0'28,"0"0"6,0 0-34,0 0 0,0 0 0,0 0 0,0 0 181,0 0 30,4-4 5,-4 4 2,0 0-142,0 0-28,0 0-5,5-4-2,4-7-8,0 3-1,-1 0-1,1 4 0,-4-4 1,4-4 0,0-4 0,4 4 0,-4 5-1,0-9 0,0 0 0,-1 0 0,1 0-13,-4 1-2,4 3-1,-5 0 0,-4 4 4,0-4 1,0 4 0,0 8 0,0 0-32,0 0-7,0 0-1,0 0 0,0 0 20,0 0 0,-9 12 0,0 0 0,0 4 0,1-4 0,-1 3 0,4 1 0,1 8 0,-1-8 0,10-1 0,-5-3 0,4 0 0,1-4 0,4 4 0,-1-4 0,6 0-21,-1 0-1,5-8 0,0 0-545,4-4-109</inkml:trace>
          <inkml:trace contextRef="#ctx0" brushRef="#br0" timeOffset="14134.9641">6121 1902 1148,'0'0'25,"0"0"6,-13-4 1,4-4 0,-5 4-32,1 4 0,4 0 0,-4 4 0,0 0 11,8 4-11,-8-4 12,4 7-12,-4-3 0,8 8-16,-4-4 2,0 8 0,5-8-58,-5 3-12,9 5-3,0 0 0,0-4 19,0-1 3,9 5 1,-5-4 0,5 4 0,-4-9 0,-5-11 0,9 8 0,4 0 79,-4-8 16,4 0 3,-8 0 1,8 4-5,0-8-1,-4-4 0,4 0 0,-4 5 79,0-5 16,0-4 4,0 0 0,0 0-52,0 4-9,0 0-3,-1-3 0,-3-1 0,-1 4 0,1 0 0,-5 8 0,0 0 0,0 0 0,0 0 0,0 0 0,0 0-20,9 4-5,-5 4-1,1 0 0,-5 3-38,8-3 0,-3 4 0,-5 0 0,0 8 0,0-4 11,4-5-11,-4 5 12,0-4-12,-4 0 10,4 0-10,4 3 10,1-7-10,-5-8 12,0 0-12,0 0 12,0 0-1,0 0 0,0 0 0,0 0 0,9-4-11,4-3 0,-4-5 0,4 4 0,-4-4 0,4-4 0,-4 0 0,5-3 0,-1 3 0,0 0 0,1-4 0,3 9 0,1-1 0,-5 0 0,1 0 0,-1 0 0,0 4 0,-4 4 0,-9 4 0,0 0 0,14 0 0,-6 4 0,-8-4 0,9 8 0,-9-8 0,5 12 0,4 0 0,-5 4 0,-4-5 0,5 9 0,-5-8 0,0 0 0,13 4 0,-9-1 0,-4-3 0,5 4 0,-1-8 0,-4 0 0,0 0 0,0-8 0,0 0 0,0 0 0,9 8 0,-9-8 0,0 0 0,9 0 0,4-8 0,-4 4 0,0 0 44,0-4 16,0-4 3,4-4 1,0 1-103,1-1-20,-5 0-4,0-4-1,4 4 52,0-3 12,-8-1 0,12 4 0,-3 4 0,-1 1 0,-4-1 0,0 0 0,0 4 0,-5 0-9,14 0 9,-9 0-8,0 4 8,0 0-8,-9 4 8,13 0-8,0 0 8,-8 4-8,8-4 8,0 8-8,-4-4-9,0-4-2,0 4 0,0 0 0,4 0 3,-4 4 0,-9-8 0,0 0 0,9 0 6,-9 0 2,0 0 0,0 0 0,0 0 8,0 0-13,0 0 5,0 0 8,0 0-12,0 0 12,0 0-10,-9 0 10,0 0 0,0-4 0,-4 4-8,4-4 8,-4 4 0,-1 4 0,-3 0 0,3 4 0,-3-4 10,8 4-10,-9 0 8,0 3-8,14 1 10,-1 0-10,-4 0 12,5 4-12,-5-1 8,9 1-8,13 0 0,-4 0 0,-4-4 0,-1-4 0,9 3-12,1-3 3,4 0 29,-1-4 7,-3 0 1,8 0 0,-4-4-18,4 0-10,-9-8 12,14 4-12,-9-4 0,8-4-12,-8-3 0,4-5 0,-4 4 12,0 0 0,4-3 0,5-5-9,-10 0 9,-3 5 0,8-1 0,-4-4 0,4 4 0,0 5 0,0-1 0,5 4 0,-9 0-18,13 0-2,-18 8 0,14-4 0,-5 8 28,-9-3 4,1 3 2,3 3 0,-3 5-14,-1-4 0,-4 4 0,0 0-10,-9 0 10,9 0-12,-5 4 12,-4-4-12,9-1 12,-9-7-8,4 12 8,1-4-8,-5 4 8,0-4 0,0-8 0,0 0 0,0 8 0,0-8 0,0 0 0,0 0 0,0 0-13,0 0-1,0 0 0,-9 4 0,-4-8 14,4 4 0,-5 0 0,-3-4 0,3 4 13,-3-4-1,3 4 0,10 0 0,-14 0-12,0 0 9,-4 4-9,9 4 8,8-4-8,-4 4 0,-8-4 0,8 3-11,0 5 11,-4 0 0,8 0 0,-4 4 0,5-4 11,4 7 4,0-7 1,0 8 0,4-8-26,5 0-5,9-8-1,0 7 0,-5-3 39,5 4 7,-5-12 2,9 4 0,0-4-18,-4 0-3,-4 0-1,3-4 0,6 0-10,-10-4 12,-4 0-12,4-3 12,-4-5-12,-5 4 10,1-4-10,-1 0 10,-4-3 2,0 3 0,0-4 0,-4 4 0,-1 1-12,-8 3 0,0-4 0,8 4 0,-8 0 28,0 4 6,-5 0 2,0-3 0,5 11-36,-5 0 0,0 0 0,-4 4 0,9 3 0,8-3 0,-8 4 0,0 4-9,4-4 1,9-8 0,0 12 0,0 0 0,4 0-15,1-1-2,4 1-1,4 4 0,-4-8-18,13 4-4,-4-4-1,-1-4 0,1 0-8,4-1-2,-4-3 0,0 0 0,0-3 16,-5-5 3,5 4 1,-5 0 0,0-8 39,-4 0 0,0-4 0,5 4 8,-14 1 38,13-1 7,-9 0 2,5 0 0,-4 4-23,-5 8-5,0-8-1,0 8 0,0 0 23,0 0 5,0 0 1,0 0 0,0 0-46,0 0-9,0 0 0,0 0 0,0 8 0,0 4 0,-5 4 0,1-4 0,-1 3 0,1-3 0,4 4 0,-13 0 0,13 0 0,-5-1 0,-4 1 0,9-4 10,0-4-30,-4 0-5,4-8-2,0 0 0,0 0-20,0 0-4,0 0-1,0 0 0,0 0 8,4-12 2,5 0 0,-4-4 0,8 1 16,-4-5 3,0 0 1,4 0 0,-4 1 35,0-1 7,4 0 2,0 0 0,-8 1 19,8-1 4,0 0 1,5 4 0,-4 5-3,-1-1-1,-4 4 0,0-4 0,8 8-2,-3 0 0,-14 4 0,9 0 0,4 4-40,0 0-14,-4 8 0,-9-4 0,13 8 14,-8-1-12,4 1 12,-5 0-12,-4 0 25,0-4 6,9 3 1,-4 1 0,-5 0-31,0 0-5,8-4-2,1-5 0,-4 1 18,-5-8 0,9 8 0,-9 0 9,17-4-9,-3-4 0,-14 0 0,0-4 8,13 0-8,-4 0 0,0-4 9,-5 4-9,5-7 8,0-1-8,4-4 8,-4 4-8,5 0 8,-1 0-8,0 4 8,1-3-8,-1 3 0,-4 0 0,4 4-10,5 0 10,-5-4 0,0 8 0,-13 0 10,0 0-2,14 0-16,-10 8-4,-4-8 0,14 4 0,-14 8 12,13-4 0,-9 0 0,-4 3-8,0 1 8,9 0 0,-4 0 0,4 4 0,-5-1 0,5 1 0,0-4 0,4 0 8,0-8-8,-8 4 11,8-4-11,5 0 12,-5 0-12,1-4 12,3-4-12,-3 0 12,3-4-12,-3 4 12,8-4-12,-4-4 12,-5-4-12,0 5 0,5-9 9,0 0-9,-14 4 8,10-3-8,-5 3 8,-1-4-8,-3 0 15,-1 1-2,-4-1 0,5 4 0,-5 0 0,0 4 0,0 8 0,-9 1 0,0-1-13,-4 8 0,-10 3 0,1 5 0,-9 4 0,18 0 0,-9 0-9,4 7 9,-4 1 0,8 0 0,10-1 0,-1 1 0,-3-4 0,8 3 0,13-3 12,-9-4-12,-4 0 19,14 0-3,-5-1-1,4-7 0,9 0-30,-9-4-5,1 4-2,-10-8-606,9-8-120</inkml:trace>
          <inkml:trace contextRef="#ctx0" brushRef="#br0" timeOffset="10349.1992">3190 2277 842,'-22'-4'37,"22"4"8,0-8-36,9 0-9,4 0 0,5-4 0,-1 0 112,1 0 20,0 1 4,4-1 0,-4-4-92,4 4-20,0-4-3,0-3-1,1-1 18,-6 0 3,1-3 1,-4-1 0,-1 4-4,-4 0-1,0-3 0,-1-1 0,-8 0 3,5-3 1,-10-1 0,5 4 0,-4 1-15,0 3-3,-1 0-1,-4 4 0,0 5 6,-4 3 2,0 0 0,4 8 0,-4 0-40,-5 4-8,4 8-2,1 7 0,0 5 5,-1 8 1,1-1 0,0 13 0,0-5-1,13-3 0,-5 3 0,5 4 0,0-3 15,0-1 0,5 1 0,-5-1 0,0-3 12,0 3-2,8-3 0,-3-9 0,-1-7 6,5 0 0,0-4 1,0-8 0,-5-1 9,5-7 2,5-3 0,-6-5 0,1 0-4,0-4 0,0-4 0,4 0 0,1-7 7,-1-1 1,0 0 0,1-3 0,-1-1-32,-4 4 0,4 5 0,-4 3 0,0 4 0,0 0 0,0 4 0,-9 8 0,0 0-20,9 0-9,-5 0-3,-4 0 0,9 8 16,0 0 4,0 4 0,4 0 0,-8 0 12,3 3-9,1 1 9,0 0-8,4 0 0,1-4 0,-5-1 0,4-3 0,0 4-1,1-8 0,3 0 0,-3 0 0,-5-4 9,4-4 0,0 0 0,1-4 0,-1 0 0,-4 0 0,0 0 0,0 1 0,-5-9 0,5 4-10,-5 0 10,10 4-13,-10-4 13,5 5 10,-5-1-2,-4 0 0,5 0-22,-5 8-5,0 0-1,0 0 0,0 0 35,0 0 6,0 0 2,0 12 0,0-12-37,0 12-7,4-1-2,-4 5 0,0-8 33,0-8 6,9 12 2,0 0 0,-4 0-40,8-5-8,0-3-2,5-4-835</inkml:trace>
          <inkml:trace contextRef="#ctx0" brushRef="#br0" timeOffset="10494.105">4051 2040 288,'-8'-4'25,"-6"-4"-25,1 4 0,4-4 0,-9 4 172,5 4 28,0 0 7,-1 0 1,1 4-116,0 0-22,4 0-5,4 4-1,1 8-64,-1-4-27,1 3 2,0 1 0,4 0-134,0 4-26</inkml:trace>
          <inkml:trace contextRef="#ctx0" brushRef="#br0" timeOffset="11425.4826">3967 2261 345,'0'0'31,"13"-8"-31,-4 0 0,0 0 0,4-4 128,-4 0 20,0 1 4,0-5 1,4 0-61,-4 0-12,5 0-2,-1 5-1,-4-1-3,0 0-1,4 0 0,-4 0 0,4 4-26,-4 1-6,0-1-1,4 4 0,-4 0-25,0 4-6,-9 0-1,13 0 0,-4 4-8,0 0 0,0 0 0,0 3 0,-9-7 0,9 8 0,0 0-9,4 4 9,-9-8 0,5 4 0,-4 0 0,-5-8 0,0 0 0,9 8 0,-9-8 0,4 8 0,-4-8 0,0 0 11,0 0-11,0 0 10,0 0 13,0 0 2,-9-4 1,0-4 0,-4 4 10,0 4 1,-1-4 1,1 4 0,-5-4-14,5 4-2,-5 4-1,5 0 0,-5 4 46,0 0 9,5 3 1,0 1 1,-1-4-66,5 4-12,1 4 0,3 0-10,1-1-36,-1 1-7,5 0-2,0 0 0,5-1 37,4-3 7,-1 4 2,1-4 0,5 0 9,-1-4 0,5 0 10,0-1-10,-5 1-22,9-8-10,-4 0-3,0-8 0,-1 5 15,-3-5 4,3-4 0,-3 0 0,4-8 16,-5 0 0,-9 1 0,5-1 9,5 0 4,-10 5 1,-4-1 0,4 0 0,1 4 15,-1 0 3,-4 4 1,0 8 0,-4-11-10,4 11-3,0 0 0,0 0 0,0 7-20,0 9-13,0 8 1,4 0 1,1 3-2,-5 5-1,-5 3 0,5 5 0,0-9 14,0 9 0,-4-5 0,-5 5 0,0-1 0,0-3 8,0-1 0,-4 1-8,-5-9 0,5 5 0,0-8-10,-1-1 10,-4-11-12,1 0 12,-1-4-10,0 0 10,0 0-15,1-8 3,-1 0 1,5-4 0,-5-4 11,4 0 0,-8-8 0,9 4 0,0 0 8,4 5 0,-5-13 0,10 8 0,4 0-8,0 4 12,4-4-4,10 1 0,-5-1 0,8-4 1,6 0 0,3 4 0,5 1-9,0-5-17,9 0 4,9-4 1,-4 0-14,4 1-2,-10-5-1,6-4 0,4 1 15,-5-5 3,1 1 1,-10-9 0,1 5 10,-1-1 0,-4-3 0,-4-9 0,-9 1 10,-1 0-2,1 3-8,-4 1 12,-6-1-12,1 1 11,-4 0-11,4 3 10,-9 1-10,0 3 8,-5 5-8,1-1 8,-1 4 11,1 9 1,-9-1 1,4 8 0,0 4-9,0 8-1,-9 4-1,5 8 0,-5 4-10,0 7-17,5 5 4,-5 8 1,5-1-1,0 1 0,-1 3 0,5 1 0,0 3 13,5-4 0,0 9 0,-1-9 0,5 1 0,0-5 10,0-3-10,5-1 12,3 1-12,-3-8 8,-1-1-8,5 1 8,-4-8 0,4-4-8,-1-5 12,1 1-4,-9-8 12,14-4 1,-1-3 1,0-1 0,1 0-35,-6-4-7,6-8-2,-1 0 0,0 1 41,-4-1 8,0 4 1,5 0 1,-6 1-46,1 3-10,0 0-1,-4 4-1,-5 8 41,0 0 8,0 0 1,8 8 1,-3-4-35,4 8-7,-5 0-2,1 3 0,-5 1 22,4-4 0,1 0 0,-1 4 0,0-1 0,1 1 0,4-4 0,0-4 0,4-4 0,-4 0-9,4-4 9,9-4-582,1 0-112</inkml:trace>
        </inkml:traceGroup>
        <inkml:traceGroup>
          <inkml:annotationXML>
            <emma:emma xmlns:emma="http://www.w3.org/2003/04/emma" version="1.0">
              <emma:interpretation id="{9C990B30-5C44-4724-9EC8-F9570BF5E790}" emma:medium="tactile" emma:mode="ink">
                <msink:context xmlns:msink="http://schemas.microsoft.com/ink/2010/main" type="inkWord" rotatedBoundingBox="30901,3779 32583,3709 32607,4294 30925,4363"/>
              </emma:interpretation>
              <emma:one-of disjunction-type="recognition" id="oneOf5">
                <emma:interpretation id="interp25" emma:lang="en-IN" emma:confidence="0">
                  <emma:literal>must</emma:literal>
                </emma:interpretation>
                <emma:interpretation id="interp26" emma:lang="en-IN" emma:confidence="0">
                  <emma:literal>trust</emma:literal>
                </emma:interpretation>
                <emma:interpretation id="interp27" emma:lang="en-IN" emma:confidence="0">
                  <emma:literal>waist</emma:literal>
                </emma:interpretation>
                <emma:interpretation id="interp28" emma:lang="en-IN" emma:confidence="0">
                  <emma:literal>rust</emma:literal>
                </emma:interpretation>
                <emma:interpretation id="interp29" emma:lang="en-IN" emma:confidence="0">
                  <emma:literal>roust</emma:literal>
                </emma:interpretation>
              </emma:one-of>
            </emma:emma>
          </inkml:annotationXML>
          <inkml:trace contextRef="#ctx0" brushRef="#br0" timeOffset="15999.5662">9119 2024 457,'22'0'20,"-22"0"4,0 0-24,0 0 0,0 0 0,0 0 0,-9 8 95,5 0 13,-5 0 4,4 0 0,5-8-65,0 0-13,-9 8-2,9-8-1,0 0 5,0 11 0,9-3 1,-9-8 0,0 0 2,0 0 0,5 8 0,12-4 0,-8-4-12,5 0-3,3-4 0,1 0 0,-4-4 18,3 4 3,-3-7 1,12 3 0,-4-4-25,-8-4-5,17-4 0,-9 4-1,0-3 16,5 3 3,-9-4 1,-1 0 0,10 5-17,-9-1-3,-5 4-1,5 0 0,-5 0 18,9 1 3,-13-1 1,14 4 0,-15 4-28,6 0-8,-1 0 0,-4 4 0,0 0 0,4 0 0,-13 0 0,18 8 0,-9 0-33,4-4-1,-8 4 0,8 0 0,-9 3 34,5-3 0,-4 4 0,-5-4 0,0-8-8,0 8 8,0-8 0,0 0 0,0 12-21,0-12 2,0 0 1,0 0 0,0 12 18,0-12-10,-5 3 10,-4 1-8,0-4 8,1 0 0,-6-4 0,1 4 0,-5 0 17,5 0-1,4 4 0,-4-4 0,-10 0-8,15 4-8,-6 0 12,1 0-12,0 4 18,-1 4-3,1-4-1,9 4 0,-10 0-14,14-1 0,-13 5 0,13 0 0,0 0 0,0-4 0,9-1 0,-5 1 0,5 4 9,0-4-1,4-4 0,1 0 0,-6 0 2,10-4 0,0-4 0,0 0 0,-5 0-2,14 0 0,-9-8 0,-1 4 0,5-4-8,-4 0 12,0 0-12,0-4 12,-5 0-12,5-3 8,-5 3-8,5-4 8,-9 4 4,-5-4 1,10 4 0,-14 5 0,8-5 12,-8 8 3,0 4 0,0 0 0,0 0-14,0-8-2,0 8-1,0 0 0,0 0-11,0 0-9,0 0 9,0 0-13,-8 12 13,8 0-12,0-1 12,0 1-12,0 4 12,0-4 0,0 0 0,13 0 0,-9 3 0,10-3 0,-5 0 0,-1-4 0,-8-4-8,14 0 8,-1 0-13,-4-4 5,0 0 8,13 0-12,-13-4 12,13-4-12,-4-4 12,0 0 0,-1-4 0,-3 1 0,-1-1 8,0 0-8,1 4 8,-10 0-8,5-3 0,0 3 8,-9 0-8,9 4 0,-5 0-12,-4 4-6,0 4-2,0 0 0,0 0 38,0 0 7,0 0 2,0 0 0,0 0-27,0 0 0,0 0-14,0 16 5,-4 0 9,-5 0-10,9-1 10,0-3-10,0 4 10,0-4 0,0 0 0,0 0 0,9-1 0,-5-3 0,-4-8 0,0 8 0,14 0 0,-10 0 8,-4-8-8,13 0 0,1-4-10,-1 0-6,0 0-2,1-4 0,-5-4 29,4-3 5,9 3 2,-13-8 0,4 4-18,1-4 0,3 5 8,-3-1-8,-5 0 0,-1 0 0,6-3 8,-1 7-8,0 4-14,-8 0-6,8 0-2,-4 0 0,-9 8 22,9 0 15,-9 0-3,13 4 0,-4 0-12,-4 4 0,-1 0-9,9 0 9,-13 4-12,9 3 3,-4 1 1,-5 0 0,0 0-8,0 0 0,0-1-1,0 1 0,0-4-33,-14 0-6,14 0-2,-4-1 0,-5-3 0,5 4 0,-1-4 0,-4-4 0,5-4 30,4 0 7,-9 4 1,0-4 0,9 0 20,-9 0 0,9 0 12,0 0-4,-13-4 21,13 0 4,-5-4 1,5 8 0,0 0-2,0 0-1,0 0 0,0 0 0,0 0-12,5-4-3,8-4 0,5 4 0,-5 0-16,1-3 0,-10-1 0,9 4 0,10-8 0,-6 4 0,1 4 8,-5-4-8,5-8 0,-5 5 0,5-1 0,-4-4 0,3-4 0,-3 0 0,3-7 0,-3 3 0,-1-3 24,0-1 2,-8-4 0,8 1 0,5-5 10,-9 1 1,-5 3 1,10-3 0,-10 11-30,5 0-8,-5 1 0,-4 7 0,0 8 0,0 0-13,0 0 3,0 8 1,0 0 0,-4 12 0,-9 4 0,-1 4 0,1 3-30,4 5-5,-4 3-2,-1 1 0,1 3 37,0 1 9,-1-8 0,10 3 0,-9-3 0,13-1 0,0-3 0,0 0 0,0-5 49,9 1 12,-1-4 3,1-4 0,5 0-73,-5-4-15,13-4-2,-5-4-818</inkml:trace>
          <inkml:trace contextRef="#ctx0" brushRef="#br0" timeOffset="16162.3342">10562 1590 864,'0'0'76,"0"0"-60,0 0-16,-9 4 0,9-4 167,-13 8 30,13-8 7,0 8 0,9 0-154,-5-1-31,9-3-7,5 4 0,-4 4-12,17-4 0,-5 0 0,-3 0-728</inkml:trace>
        </inkml:traceGroup>
      </inkml:traceGroup>
    </inkml:traceGroup>
    <inkml:traceGroup>
      <inkml:annotationXML>
        <emma:emma xmlns:emma="http://www.w3.org/2003/04/emma" version="1.0">
          <emma:interpretation id="{2801A4AF-8CFC-49AA-8FD8-0C11114B7316}" emma:medium="tactile" emma:mode="ink">
            <msink:context xmlns:msink="http://schemas.microsoft.com/ink/2010/main" type="paragraph" rotatedBoundingBox="19186,5551 33550,5221 33581,6546 19216,68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989D2B-8CF0-4540-8109-90619D54978A}" emma:medium="tactile" emma:mode="ink">
              <msink:context xmlns:msink="http://schemas.microsoft.com/ink/2010/main" type="inkBullet" rotatedBoundingBox="19189,5705 19852,5690 19873,6596 19210,6612"/>
            </emma:interpretation>
            <emma:one-of disjunction-type="recognition" id="oneOf6">
              <emma:interpretation id="interp30" emma:lang="en-IN" emma:confidence="0">
                <emma:literal>if</emma:literal>
              </emma:interpretation>
              <emma:interpretation id="interp31" emma:lang="en-IN" emma:confidence="0">
                <emma:literal>of</emma:literal>
              </emma:interpretation>
              <emma:interpretation id="interp32" emma:lang="en-IN" emma:confidence="0">
                <emma:literal>off</emma:literal>
              </emma:interpretation>
              <emma:interpretation id="interp33" emma:lang="en-IN" emma:confidence="0">
                <emma:literal>iff</emma:literal>
              </emma:interpretation>
              <emma:interpretation id="interp34" emma:lang="en-IN" emma:confidence="0">
                <emma:literal>If</emma:literal>
              </emma:interpretation>
            </emma:one-of>
          </emma:emma>
        </inkml:annotationXML>
        <inkml:trace contextRef="#ctx0" brushRef="#br0" timeOffset="17249.8742">-2615 4037 345,'0'0'31,"0"0"-31,0 0 0,0 0 0,0 0 155,0 0 25,9-4 4,0-4 2,0 0-82,0 0-16,0-4-3,0 0-1,-1 0-36,10 1-7,4-5-1,-4 0-1,-9 0-3,4 4 0,10-7 0,-6 3 0,-3 0 1,-5 0 0,-1-3 0,10 3 0,-4 0-2,-6 0-1,-12 4 0,4 5 0,9-1 4,-9 4 1,0 4 0,-9 4 0,0-4-23,9 0-4,-4 8 0,-5 7-1,-9 1-11,9 4-12,5 0 2,-1 3 1,-4 1 9,5 0 0,8-5 0,1 1-8,8-4-5,0-4-1,-8 3 0,13-7-566,8-4-112</inkml:trace>
        <inkml:trace contextRef="#ctx0" brushRef="#br0" timeOffset="17393.5253">-2202 3634 230,'-35'-16'10,"26"12"2,9 4-12,0 0 0,-13-4 0,4 4 0,-5-4 154,6 8 28,8-4 6,-14 4 0,-8 4-153,4 0-35,18 4 0,-4 0-266,-5-4-54</inkml:trace>
        <inkml:trace contextRef="#ctx0" brushRef="#br0" timeOffset="17772.7781">-2184 3855 716,'31'-12'32,"-18"8"6,1-4-30,-1 1-8,0-5 0,1 0 0,8 0 88,-9 0 16,-4-4 3,5-3 1,3 3-31,-3-4-5,-6-4-2,1 5 0,-4-1-3,4-4-1,-5 5 0,-4-5 0,-4 4-18,-1 0-4,10 1-1,-10 7 0,1 0-6,-1 4-1,5 8 0,0 0 0,0 0-22,-9 8-5,-4 4-1,4 8 0,5 11-8,-5 1-17,-9 7 4,5 9 1,4-1 12,-4 0 0,4 5 0,-5-1 0,1 4 0,4 4 0,9 0 0,0-3 0,-4-5 0,4-8 10,9 1-10,0-5 12,-5-7-2,0-4 0,10-9 0,-5-3 0,8-4-10,-3-4 0,-14-8 0,13 0 0,5-12 0,-5 0 0,-8-4 10,-1-3-10,0-1 8,1-4-8,4 0 0,-9-3 0,-9-1 10,4 1-10,5-1 8,-4 0-8,-5 1 20,0 3-2,5-4 0,-1 5 0,1 7-18,-5 0 0,0 4 0,0 1 0,14-1 0,-5 12 0,-9-4 0,9 4 0,0 0-124,0 0-29,0 0-6,0 0-1</inkml:trace>
      </inkml:traceGroup>
      <inkml:traceGroup>
        <inkml:annotationXML>
          <emma:emma xmlns:emma="http://www.w3.org/2003/04/emma" version="1.0">
            <emma:interpretation id="{E9702952-56F0-4C82-87F9-448754528DF7}" emma:medium="tactile" emma:mode="ink">
              <msink:context xmlns:msink="http://schemas.microsoft.com/ink/2010/main" type="line" rotatedBoundingBox="20397,5523 33550,5221 33581,6546 20427,6848">
                <msink:destinationLink direction="with" ref="{3CB66E2F-C562-475C-B715-70197A37994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9AD5A7B-80EF-4E49-B6D5-8C92B9F64DA3}" emma:medium="tactile" emma:mode="ink">
                <msink:context xmlns:msink="http://schemas.microsoft.com/ink/2010/main" type="inkWord" rotatedBoundingBox="20398,5552 22066,5514 22086,6352 20417,6390"/>
              </emma:interpretation>
              <emma:one-of disjunction-type="recognition" id="oneOf7">
                <emma:interpretation id="interp35" emma:lang="en-IN" emma:confidence="0">
                  <emma:literal>they</emma:literal>
                </emma:interpretation>
                <emma:interpretation id="interp36" emma:lang="en-IN" emma:confidence="0">
                  <emma:literal>the Y</emma:literal>
                </emma:interpretation>
                <emma:interpretation id="interp37" emma:lang="en-IN" emma:confidence="0">
                  <emma:literal>the 6</emma:literal>
                </emma:interpretation>
                <emma:interpretation id="interp38" emma:lang="en-IN" emma:confidence="0">
                  <emma:literal>the y</emma:literal>
                </emma:interpretation>
                <emma:interpretation id="interp39" emma:lang="en-IN" emma:confidence="0">
                  <emma:literal>the 7</emma:literal>
                </emma:interpretation>
              </emma:one-of>
            </emma:emma>
          </inkml:annotationXML>
          <inkml:trace contextRef="#ctx0" brushRef="#br0" timeOffset="18199.9021">-1376 3851 172,'-22'4'16,"22"-4"-16,0 0 0,0 0 0,0 0 175,-4 4 32,-1 4 6,5-8 2,0 0-86,0 0-17,0 0-3,0 0-1,14 0-30,-6 0-6,-8 0-2,9-4 0,0 0-10,5-4-1,-1-4-1,0 0 0,-4 1-30,0-5-5,9 0-2,0 0 0,-10-3 11,6-1 1,-1 0 1,0-4 0,-4 1-5,5-5-1,-10 4 0,5-3 0,4 3-3,-4-4-1,-13 1 0,4-1 0,4 9-9,-4 3-3,-9 0 0,0 8 0,0 0-12,9 8 0,0 0 8,-13 4-8,0 8-8,-1 4-5,6 0-1,3 15 0,-8 1-1,8 7 0,1 1 0,4 3 0,9-4 15,-5-3 0,-8-1 0,13-3-9,8 0 9,1-9 0,0-3 0,0 0 0,0-4-36,4-5-11,4 1-2,-3-4-551,-15-12-111</inkml:trace>
          <inkml:trace contextRef="#ctx0" brushRef="#br0" timeOffset="18381.835">-1234 3646 1148,'0'0'51,"-13"-4"10,-5 4-49,5 0-12,13 0 0,0 0 0,-9 4 62,0 0 10,5 0 1,4-4 1,4 8-53,-4-8-10,0 8-3,14 0 0,3-5 21,6 1 4,-6 0 1,6-4 0,8 4-34,0-4 0,9-4 0,-5 4 0,-13-4-54,10 0-5,8 1-1,-5-1 0</inkml:trace>
          <inkml:trace contextRef="#ctx0" brushRef="#br0" timeOffset="18854.3447">-692 3476 1335,'0'-4'29,"5"-8"7,-5 1 0,0-5 2,-5 0-30,5 0-8,-4 4 0,4-3 0,-9 3 68,0 4 12,5-4 2,-1 4 1,-4 4-15,9 4-2,0 0-1,0 0 0,0 0-39,-4 4-8,-9 4-2,4 8 0,4 0-16,-4 7 0,-4 1 0,4 0 0,0 3 26,0 1 2,5 3 0,-5 1 0,-4 0-28,8-5 0,1 1 0,4-4 0,0 3 12,0-7-4,0 4 0,4-5 0,1-3-8,-1-4 8,1 0-8,-1 0 8,9-8 7,1 0 1,-14-4 0,9 0 0,8-4 16,-3-4 3,-1 0 1,0-4 0,-4 4-36,5-4 0,-1 0 0,-4-3 0,0 3-9,4 0-9,-9 4-2,5-4 0,0 8 10,-9 4 2,0 0 0,0 0 0,0 0-5,0 0-1,0 0 0,0 0 0,5 12 14,-1 0 0,0 0 0,-4 0-9,5-1 1,-1 1 0,1 0 0,-1-4 0,10 4 8,-6-4 0,1 0 0,9-4 0,-5 0 0,10-1-8,-6-3 8,1 0-8,4-3 0,1-1 0,-6 0 0,6 0 0,-6-4 8,-3 0 0,-1 0 0,0 0 0,-4 0-12,0 0 0,-5 0 0,1 1 0,-5-1 26,-5 0 5,5 0 1,0 8 0,-4-4 6,4 4 2,-9-8 0,9 8 0,0 0-18,-4 8-10,4-8 12,-9 8-12,9-8 0,-5 12 0,-4-4 0,5 3 0,4 1 0,0-12 0,0 8 0,4 4-12,1-4-20,4 4-3,0-4-1,0-1-581,4-3-117</inkml:trace>
          <inkml:trace contextRef="#ctx0" brushRef="#br0" timeOffset="19259.1302">19 3678 709,'0'0'31,"0"0"7,-5-8-30,1-4-8,0 0 0,-1 0 0,-4 8 150,5-4 29,-1-4 5,1 5 2,-1-1-46,5 8-10,0 0-2,0 0 0,0 0-48,0 0-9,0 0-3,0 0 0,0 0-44,0 0-10,5 15-2,4-3 0,-5 4-12,10 0-10,-6-4 2,6 3 0,-5 1 8,4 0 0,0-4 8,1 0-8,-1 0 8,0-1-8,1-3 8,-1 0-8,0-4-12,1 0-6,-1 0-2,-4-4 0,4 0 10,-4 0 2,0 0 0,0-8 0,0 4 8,-1-4 0,1-4 0,-4 5 0,-1-1 0,1 0 0,-5-4 0,0 4 0,0 0 0,-5 4 11,5 4-3,0 0 0,-4-8-8,4 8 0,0 0 0,-5 12 0,-4 0 0,1 8 0,-1-1 0,4 5 0,-4 0 0,1 3-11,-1 1 3,4-4 0,-4 3 8,5 1 0,-1 0 0,1 3 0,0-7 0,4 3 0,-5-3 0,5 0 0,5-8-140,-5-5-25,13 5-6,0-8-1</inkml:trace>
        </inkml:traceGroup>
        <inkml:traceGroup>
          <inkml:annotationXML>
            <emma:emma xmlns:emma="http://www.w3.org/2003/04/emma" version="1.0">
              <emma:interpretation id="{0C75ADE7-7FAF-44A8-BADD-E836DCD53E01}" emma:medium="tactile" emma:mode="ink">
                <msink:context xmlns:msink="http://schemas.microsoft.com/ink/2010/main" type="inkWord" rotatedBoundingBox="22727,5570 24098,5539 24118,6383 22746,6414"/>
              </emma:interpretation>
              <emma:one-of disjunction-type="recognition" id="oneOf8">
                <emma:interpretation id="interp40" emma:lang="en-IN" emma:confidence="0">
                  <emma:literal>key</emma:literal>
                </emma:interpretation>
                <emma:interpretation id="interp41" emma:lang="en-IN" emma:confidence="0">
                  <emma:literal>buy</emma:literal>
                </emma:interpretation>
                <emma:interpretation id="interp42" emma:lang="en-IN" emma:confidence="0">
                  <emma:literal>bay</emma:literal>
                </emma:interpretation>
                <emma:interpretation id="interp43" emma:lang="en-IN" emma:confidence="0">
                  <emma:literal>bevy</emma:literal>
                </emma:interpretation>
                <emma:interpretation id="interp44" emma:lang="en-IN" emma:confidence="0">
                  <emma:literal>bely</emma:literal>
                </emma:interpretation>
              </emma:one-of>
            </emma:emma>
          </inkml:annotationXML>
          <inkml:trace contextRef="#ctx0" brushRef="#br0" timeOffset="20098.9569">996 3409 1195,'0'0'52,"9"-12"12,-9 4-51,0 1-13,-5-1 0,5 4 0,-9 0 76,5 0 13,4 4 3,0 0 0,-9 4-32,5 8-5,4-1-2,-5 9 0,1-4-38,-5 4-15,5 7 11,-1 1-11,1 3 9,-1 5-9,1-4 8,-1 3-8,1-3 15,4-1-3,0 1 0,-5-9 0,5 1-3,0-4-1,5-4 0,-5-1 0,0-7 5,0-8 1,9 12 0,-9-12 0,9 0 7,-5 4 2,-4-4 0,13-4 0,5-4-3,0-4-1,0-7 0,-1 3 0,1 0-19,0 0 10,4-3-10,-4 3 8,4 0-8,-4 0 10,4 1-10,-4 7 10,-5-4-10,1 8 0,-1 0 0,0 8 0,1 0 0,-1 0-11,-4 8 3,-5-5 0,1 5-20,-1-4-3,-4 4-1,0 4 0,0-4 32,0 7 0,-9-7 0,0 4 0,0-4-16,1 0 4,-1 0 0,-5-5 0,1 1-1,4 0 0,0-8 0,0 4 0,-4 0 4,4-4 1,0-4 0,9 4 0,0 0 8,-9-4 0,-4 0 0,9 0 0,-5-4 0,9 8 0,0 0 0,0 0-8,-5-4 8,5 4 14,0 0-3,0 0-1,0 0-10,0 0 8,0 0-8,0 0 8,5 0-8,4 0 0,-1 4 0,6-4 8,-1 4-8,5 0 0,-5-4 0,5 4 8,-5 0-8,5 0 0,-5 0 0,5-4 8,0 0-8,-5 4-14,1-4 3,3 0 1,1 0-33,-5-4-6,1 0-2,-1 0 0,0 4-26,1-4-6,-1 0-1,0-4 0,1 4-61,-5 1-13,4-1-2,0-4-1,-4 0 39,0 0 8,0 0 2,0 0 0,0 0 80</inkml:trace>
          <inkml:trace contextRef="#ctx0" brushRef="#br0" timeOffset="20758.5478">1476 3784 644,'0'0'28,"0"0"7,0 0-35,0 0 0,0 0 0,8-8 0,-3-4 125,4 4 19,0 1 3,0-1 1,-5 0-64,5 0-13,-5-4-3,5 0 0,-4 0 3,-1 1 0,5-5 0,-9 8 0,4-4 5,-4 4 0,5 0 1,-5 8 0,0 0-39,0-8-8,0 4-2,0 4 0,0 0-28,-9 0 0,9 0 0,-9 12 0,0 0 0,0 0 0,0 0 0,1 4 0,3-1 0,1-3 0,-1 4 0,5 0 0,0-4 0,0 3 0,5 1 0,-1-8 0,5 4 12,0-8-3,0 4-1,0-4 0,8 0-8,-3-4 8,3-4-8,-3 0 8,4 0-8,-5 0 0,5-4 0,-5 0-11,-4 0 11,4-4-8,0-4 8,-4 5-8,-4-5 8,-1 4 0,1 4 8,-1-4-8,5 0 0,-5 5 0,-4-5 0,0 12-8,0 0 8,0 0-8,0 0 8,0 0-8,0 0 8,0 0 0,0 12 0,0-1 0,-4 5-9,4-4 0,0 0 0,0 4 0,0-5 9,0 5 11,4-4-3,5 4 0,5-8-131,-5 0-26,17 7-6,-4-15-1</inkml:trace>
          <inkml:trace contextRef="#ctx0" brushRef="#br0" timeOffset="21034.4214">1982 3583 1267,'0'0'112,"0"0"-89,0-8-23,0 8 0,0 0 120,0 0 19,-9-8 4,9 8 1,0 0-104,0 0-21,0 0-4,0 0-1,9 8-14,0 8 0,0-4-12,-1 7 12,1-7 0,5 4 0,-5-4 0,4 4 0,0-1-18,1 1 3,-1-4 1,5 0 0,-5 0-90,0-5-17,1 1-4,3 0-1,-3-8-30,3 0-5,-8-4-2,5 0 0,-1-4 111,-4 1 23,0-5 4,0 0 1,0 4 123,-5-8 25,0 0 4,1-3 2,-5 7-2,4-4 0,-4 0 0,0 1 0,0 7-52,0 8-10,-4-8-2,4 8-1,0 0-27,0 0-6,-9 8-1,5 7 0,-10 1-29,5 4 0,0 8-11,1-1 11,-6 5 0,5-1 0,-4 1 9,4-1-1,5 5 0,-5-4 0,4 3 0,1-3 0,-5-1 16,9-3 3,-4-1 1,4 1 0,0-4-28,4-5 0,-4 1 0,0-4 0,9-4-148,-5-8-36,-4-4-6,14 8-2</inkml:trace>
        </inkml:traceGroup>
        <inkml:traceGroup>
          <inkml:annotationXML>
            <emma:emma xmlns:emma="http://www.w3.org/2003/04/emma" version="1.0">
              <emma:interpretation id="{0875EA65-4967-4FC0-9970-427C1E4C36F9}" emma:medium="tactile" emma:mode="ink">
                <msink:context xmlns:msink="http://schemas.microsoft.com/ink/2010/main" type="inkWord" rotatedBoundingBox="24958,5452 29916,5256 29943,5939 24985,6136"/>
              </emma:interpretation>
              <emma:one-of disjunction-type="recognition" id="oneOf9">
                <emma:interpretation id="interp45" emma:lang="en-IN" emma:confidence="0">
                  <emma:literal>low-income</emma:literal>
                </emma:interpretation>
                <emma:interpretation id="interp46" emma:lang="en-IN" emma:confidence="0">
                  <emma:literal>low. income</emma:literal>
                </emma:interpretation>
                <emma:interpretation id="interp47" emma:lang="en-IN" emma:confidence="0">
                  <emma:literal>low. insane</emma:literal>
                </emma:interpretation>
                <emma:interpretation id="interp48" emma:lang="en-IN" emma:confidence="0">
                  <emma:literal>how-income</emma:literal>
                </emma:interpretation>
                <emma:interpretation id="interp49" emma:lang="en-IN" emma:confidence="0">
                  <emma:literal>low. inane</emma:literal>
                </emma:interpretation>
              </emma:one-of>
            </emma:emma>
          </inkml:annotationXML>
          <inkml:trace contextRef="#ctx0" brushRef="#br0" timeOffset="22982.4474">4997 3674 230,'0'0'10,"0"0"2,0 0-12,0 0 0,0 0 0,0 0 0,0 0 291,0 0 55,9 4 11,5-1 3,-1-3-261,0-3-52,1 3-11,3-4-1,1 0-17,0 0-3,-5 0-1,-4-4 0,4 4-5,5-4-1,-9-8 0,9 4 0,0 1 34,-5-1 6,0 0 2,-4 0 0,-5 0-16,10 0-3,-10 0-1,-4 5 0,0 7-14,0 0-2,0 0-1,0 0 0,0 0-5,0 0-8,0 0 11,0 0-11,0 0 0,0 0 0,0 0 0,-9 4-12,0 7 12,5 5-9,0-4 9,-1 8-8,5-4 8,0-5 0,5 5 0,3-4-8,1 4-41,5-4-8,-1-4-2,0-1-789</inkml:trace>
          <inkml:trace contextRef="#ctx0" brushRef="#br0" timeOffset="23104.2834">5455 3441 1065,'-22'-4'47,"8"0"10,5 0-45,0 0-12,-4 0 0,0 4 0,0 0 33,-5 0 5,4 0 1,1 4 0,-5 8-57,9 0-11,1-4-3,3 3-306,1 1-62</inkml:trace>
          <inkml:trace contextRef="#ctx0" brushRef="#br0" timeOffset="25127.9339">5481 3622 799,'0'0'35,"9"-8"8,-4-3-35,4 3-8,-5-4 0,5 0 0,-5 0 129,1 0 24,-5 4 5,0 8 1,9-8-63,-9 8-12,0 0-2,0 0-1,0 0-45,0 0-10,0 0-2,0 0 0,0 0-14,0 12-10,0 0 12,0 0-12,0 0 16,0 0-3,0 0-1,0 3 0,4 1-4,-4-4-8,0 4 11,0-4-11,0-5 12,5 9-12,-1-4 12,0 0-12,-4-12 13,0 0-4,0 0-1,0 0 0,0 0 3,14 0 0,-5-4 0,4 0 0,0-8-11,1 4 12,3-7-12,6-1 12,-6 4-12,6 0 0,-10-4 0,9 0 0,-4 5 0,0-5 0,-9 4-9,4 0 9,5 4 0,-9-4 0,-9 12-8,0 0 8,0 0 0,8 0-8,1 0 8,-9 0 0,0 0-13,5 4 4,4 4 1,-1 4 0,-8 0 8,5 0-8,4 0 8,-5-1-8,5 5 8,-4-4 0,3 4 0,1 0-8,0-4 8,-4-1 0,-1-3 0,5 0 0,0 0 0,0 0-12,4-4 2,-4 4 0,0-4-16,4-4-3,0-4-1,1 4 0,-1-8 30,5 0 10,-9-4 0,4 0 0,0 0-10,1 1-14,-1-5 3,5 0 1,-5-4 10,0 1 0,1-1 0,-1 4 0,0 0 11,1 0 4,-1 1 1,0 3 0,1-4-26,-1 4-5,5 4-1,-5-3 0,0 3 29,-4 0 6,5 4 1,-5 4 0,8 0-20,-3 0 0,-5 4 0,4 0-9,-4 0 9,4-4 0,-13 0 0,13 8-8,1 3-5,-14-11-1,0 0 0,4 8 0,5 0 14,0 0 16,-9-8-3,0 0-1,0 0-12,0 0-16,9 8 3,-5 0 1,-4-8 3,0 0 1,0 0 0,0 0 0,0 0 8,0 8-8,-9-8 8,0 8-8,1-4 8,3-4 0,-8 3 0,-5-3 0,14 4 0,-10-4 14,1 4-3,0 0-1,-1 4-10,5 0 12,1 0-12,3 0 12,-4 4-12,5-4 0,-1 0 0,1 3 8,4-11-8,0 0 8,4 12-8,5 0 8,0 0 0,-4-4 0,8-4 0,-4 0 0,4 0 4,5 0 0,-5-4 0,-4 0 0,9-4-2,0 0 0,-5-4 0,0 4 0,-8-8-10,4 4 12,13-4-12,-4 4 12,-1-7-12,1 3 12,-5-4-12,5 0 12,9 0-12,-9 1 0,8-1 0,-4 4 0,-4-4 0,4 4 0,-8 1 0,3-1 0,-3 0 0,4 0 0,-5 4 0,0 4 0,-8 0 0,12 4 0,-3 0-9,-5 4 9,-5 0-8,14 0 8,-5 0-12,-4 4 12,-5 4-10,5-4 10,5 0-8,-5-1 8,4 5 0,-9 0-8,1-4 8,4 0 0,4 4-10,-9-4 10,1-1-12,-1-3 12,5 4-15,-4-4 4,-1-4 1,-4 0 0,0 0-8,0 0-2,0 0 0,0 0 0,0 0 36,0 0 6,-9-8 2,0 4 0,-4 0-12,0 1-1,-1 3-1,-3-4 0,3-4 9,-4 4 1,1 0 1,-1 4 0,0 0-9,0 4-3,1 0 0,-6 0 0,6 4-9,-1-1 0,0 5 0,5-4 0,-5 4 0,14 0 0,-1 0 0,5 0 0,-4 3 0,4 1 0,4-4 0,5 0 0,4 0 0,1-4 0,-10 3 0,18-3 0,-4-4 0,0 4 0,0-8 0,-1 4 0,1-4 30,0-4 4,0 0 1,-1-4 0,-3 0-27,-1 0-8,0-3 0,-4-5 0,0 4 0,-4 0 10,-5-4-10,0 5 8,0-5-8,0 4 0,-5-8 0,1 8 8,-1 0-8,-4 1 0,-4-1 0,4 4 8,-4 4-8,-5-4 0,9 8 0,-4-4 8,13 4-8,-13-4 0,13 4 0,-14 0-11,1 4 11,13-4-8,-13 12 8,13-4-8,-5 4 8,5-4 0,0 3 0,5 1 0,12 0-35,-8 0-1,-4 0-1,8 0 0,5-4 21,-5-5 4,0 5 0,1-4 1,-1 0-2,0-4-1,-4 0 0,5-4 0,3 0 14,6 0 0,-6-3 0,-3-1 0,-10 0 0,5-4 0,4-4 0,1 4 0,3 0 8,-8 5 5,5-1 1,-14 0 0,0 8-2,9-4-1,-9 4 0,4-8 0,0 4-11,10 4 0,-10 4 0,5 0 0,-9-4 0,0 0 0,0 0 0,0 0 0,-4 12 20,4 0 1,-5-1 1,1 5 0,-1-4-22,1 4 0,8-4 0,1-1 8,4 5-8,4-4 0,-4-4 0,4 4 8,-4-4-8,-9-8 0,-9 8 0,0-4 0,9-4-24,0 0 1,0 0 0,0 0 0,9-8 23,0-4 0,0-4 0,0 4 0,-5 0 0,1-3-14,-1-1 5,1 0 1,8-4 57,0 4 12,-8 1 3,12 3 0,-3 0-104,-1 0-21,0 4-4,-4-4-1,0 5 51,4 3 15,-13 4 0,9 0 0,0 4-10,-9 0 10,14-1 0,-6 5-9,-3-4 9,-1 4-8,1 0 8,-1 0-8,1 4 8,-5 4 0,0-5 0,13 1-8,-13 4 8,0-4 0,4-4 0,-4 4 0,9-1 0,-9-3 0,5 0 0,-5-8 0,0 4 9,0 0-9,0-4 12,0 0-12,0 0 14,13-4-4,-13-4-1,13 0 0,-8 1-9,-1-5 12,5 0-12,0 0 12,-5-4 44,5 0 10,0 1 2,0 3 0,-4 0-104,8 4-21,-9-4-4,10 4-1,-5 0 52,-1 5 10,1 3 0,-4 0 0,8 0 0,-4 0 0,-5 3 0,1 1 0,-1 0 0,1 4 0,-1 0 0,-4 0 0,0 8 0,0-8 8,0 4-8,9-1 0,-5 1 8,-4-4-8,5 0 8,-1 0-8,1 0 14,-1-4-2,-4-4-1,9 8 0,-4 0 5,12-5 0,-8-3 1,-4 0 0,8 0-5,0-3-2,1 3 0,-10-4 0,9 0-1,-4-4 0,13 4 0,-4-4 0,-4 8-9,8-4 0,-4 0 0,-1-4 0,1 0 0,-5 0 0,-8 0 11,8 1-11,5 3 8,-5 0-8,-13 4 0,14-4 0,-14 4 0,8-4 0,-3 0 0,-5 4 0,4 0 0,-4 0 0,14-4 0,-14 4 0,0 0 0,9 0 0,-1 0 0,-3 4 0,-5-4 0,0 0 0,9-4 0,-9 4 0,13 0 0,-13 0 0,0 0 0,9-8 0,0 8 0,-9-4 0,0 4-10,9-4 10,-5-4 0,-4 0-10,0-4 10,9-3 0,-18 3-10,9 4 10,0-4-8,0 0 8,0 0 0,0 1-10,-4-1 10,4 12 0,0 0-13,-9-8 4,-9 0 1,14 8 0,4 0-1,-14 0 0,-3 4 0,-6 4 0,6 0 9,3 4-13,-4-1 5,5 5 8,9 4-9,-5-4 9,4 3 0,5 1 0,0 0-30,0 0 1,5-5 0,-1 9 0,5-4 53,9 0 12,-5-9 1,14-3 1,-9 4-38,13-4 0,-9 0 0,0-4-926</inkml:trace>
          <inkml:trace contextRef="#ctx0" brushRef="#br0" timeOffset="22449.6898">3168 3914 288,'0'0'25,"0"0"-25,9-8 0,-1 4 0,6-3 152,-1-5 24,0 0 6,1 0 1,3-4-54,-3 0-10,12-7-3,-8-1 0,4 0-40,-4 1-8,0-5-1,-5-3-1,1-1-3,-6-4-1,6 5 0,-5-9 0,0 1-5,-5 3-1,-4-3 0,0 3 0,0 5-38,-4 3-8,-1 5-2,-4 3 0,-4 8-8,4-4 8,-4 4-8,4 5 8,-5 10-8,-3 1 0,3 4 0,-3 4-11,-1 12 3,-4 7 0,4 1 0,0 7 0,5 1 8,4-9 0,9 9 0,0-1 0,-5 1 0,5-1 0,0-3 0,0 3 0,5-3 0,-1 3 0,1-7 0,4-5 0,0 1 0,4-8 0,0 0 0,1-9 0,-1-3 0,5-4 0,-1 0 0,1-4 0,0-4 0,0-4 0,-1-7 0,6 3 0,-6-4-21,1 0-3,0-8 0,-5 5 0,5-5 24,0 4 0,-5-3 0,0-1 0,1 0 0,-5 5 0,4-5 0,-4 4 0,-5 4 0,5 1-11,0 3 11,0 0-8,-5 4 8,-4 8 0,9-8 0,0 4 0,0 0-16,4 4 1,-8 4 1,8-4 0,-4 8 0,0-4 0,0 4 0,0 4 0,-5-4 5,5 0 1,4-5 0,-4 5 0,-9-8-20,5 12-3,3-4-1,1-4 0,-9-4 32,0 0 13,0 0-1,0 0 0,0 0-12,0 0 0,0 0 0,0 0 0,0 0 25,0 0 3,-9-4 0,1 0 0,-1-4 0,-5 8 1,-3-4 0,-1 8 0,0-4-1,0 4 0,5 4 0,-5-4 0,0 4-16,1 4-3,3-4-1,-3 4 0,3 3-8,5-3 0,-4 0 0,9 4 0,-1-4 0,1-1 0,4 1 0,0 4 0,4-4 0,1 0 0,-1 0 0,9-5 0,1 1 0,-1 0 0,5-4 0,0 0 0,-5 0 0,5-4 8,4 0-8,-4-4 8,-5 0-8,5 0 0,0-4 0,-5-3-11,0 3 11,0-8 0,-8 4 8,4-4-8,4 4 8,-8-3-8,-14-1 8,9 0-8,-5 0 14,1 0-2,-5 5 0,-9-5 0,5 8-12,-5 0 0,0-4 8,1 8-8,-6 0 0,6 4 0,3 4 0,-4 0 0,5 0 8,0 4-8,4 0 11,0 0-11,5 0 0,-1 4-12,5-12 0,9 11 0,-4-3 12,8 4-9,-4-4 9,8 0-8,1 0-13,4-4-3,5 0 0,0 0 0,-9 0-16,4 0-4,4-4-1,-3-4 0,-10 0 21,5 4 5,-1-8 1,1 4 0,-4-4 18,-6 0 0,1 0 0,0 0 0,0 0 8,-9 8 4,-4-8 2,4 8 0,0-11 15,-5 3 3,-4 4 1,9 4 0,0 0-17,-4 0-4,-9 0-1,8 4 0,-4 4-11,9-8 0,0 8 0,0 3 0,0 1-9,5 0 9,-1-4 0,5 4 0,0 0 0,4-1 0,0-3 0,-4 0 0,9 0 0,-5-4-12,1 0 12,-1 4-13,5-4 13,-5-8-11,5 0 11,-5 0-10,1 0 10,-1-4 0,5 0 0,-5 0 0,-4 0 0,4-3 0,-4-1 0,0-4 0,0 4 0,0 0 8,0-3-8,0 3 0,-1 4 0,-3 0 0,-5 8 0,0 0 0,0 0 0,0 0-8,0 0 8,0 0-8,0 0-1,0 0 0,9 8 0,-5 4 0,1 3 9,-1 1-8,0-4 8,1 4-8,-1-4 8,5 0 0,-4-1 0,8-3 0,-4-4 0,0 4-12,-9-8 12,18 0-12,-1 0 12,1 0 0,-5-4 0,1-4-8,-1 0 8,-4 0 0,0-3 8,0-1-8,-9-4 12,4 4-1,1-8-1,-5 5 0,0-1 18,-5 0 3,1-8 1,-1 9 0,-4 3-5,0-4-1,1 4 0,-6-4 0,5 8-17,-4 1-9,-5 3 10,5 4-10,4-4 0,-4 4 0,4 4-11,0 0 11,5 0-57,-5 7-4,9 1-1</inkml:trace>
          <inkml:trace contextRef="#ctx0" brushRef="#br0" timeOffset="22626.9505">4584 3772 576,'0'0'51,"0"0"-41,5-8-10,4 4 0,-5-4 237,1 1 46,-1 3 9,5-4 1,0 0-214,-9 8-43,0 0-9,13-8-2,-4-4-25,4 4 0,1 0-14,-6 0 5,6 5-49,-1-1-10,0 0-1,1 0-615</inkml:trace>
        </inkml:traceGroup>
        <inkml:traceGroup>
          <inkml:annotationXML>
            <emma:emma xmlns:emma="http://www.w3.org/2003/04/emma" version="1.0">
              <emma:interpretation id="{6E3739D6-3531-421A-8DC1-299542C70FE0}" emma:medium="tactile" emma:mode="ink">
                <msink:context xmlns:msink="http://schemas.microsoft.com/ink/2010/main" type="inkWord" rotatedBoundingBox="30628,5288 33550,5221 33581,6546 30658,6613"/>
              </emma:interpretation>
              <emma:one-of disjunction-type="recognition" id="oneOf10">
                <emma:interpretation id="interp50" emma:lang="en-IN" emma:confidence="0">
                  <emma:literal>package</emma:literal>
                </emma:interpretation>
                <emma:interpretation id="interp51" emma:lang="en-IN" emma:confidence="0">
                  <emma:literal>parlay</emma:literal>
                </emma:interpretation>
                <emma:interpretation id="interp52" emma:lang="en-IN" emma:confidence="0">
                  <emma:literal>packag</emma:literal>
                </emma:interpretation>
                <emma:interpretation id="interp53" emma:lang="en-IN" emma:confidence="0">
                  <emma:literal>packagi</emma:literal>
                </emma:interpretation>
                <emma:interpretation id="interp54" emma:lang="en-IN" emma:confidence="0">
                  <emma:literal>parkas</emma:literal>
                </emma:interpretation>
              </emma:one-of>
            </emma:emma>
          </inkml:annotationXML>
          <inkml:trace contextRef="#ctx0" brushRef="#br0" timeOffset="28626.8546">8892 3610 288,'0'0'25,"-13"-4"-25,13 4 0,0 0 0,0 0 194,0 0 34,0 0 6,0 0 2,0-7-144,9-1-28,-5 0-5,-4 0-2,14 0-14,-10-4-3,0 4-1,5-4 0,0 1 10,-4-1 3,-5 0 0,8 0 0,-3-4-4,-5 1 0,4 3 0,-4-4 0,0 8-12,0-4-2,0 4-1,0 0 0,0 0-11,-4 1-2,-1-1-1,5 8 0,0 0-7,-8 4 0,-6 7-1,14 5 0,-13 4-11,4 8-11,0 3 3,-4 9 0,8-1 8,1 1 0,-5-1-9,5 4 9,-5-3-20,9-5 0,-9-3 0,9 0 0,-5-5 20,5-7 0,0 0 0,-4-9 0,4-11 33,0 0 11,0 0 3,0 0 0,0 0-24,0 0-5,0 0-1,0 0 0,9-3-17,0-9 0,0 0 0,4-8 0,-4-4 0,4 1 0,1-5 0,-1-3 0,0-5 26,0 1 2,5-1 0,0 1 0,0-1-28,4 0 0,-4 1 0,4 3 0,-9 9-17,14-1-9,-9 8-2,4 0 0,-13 1 38,4 7 7,5 0 2,-5 4 0,-4 4-19,-9 0-16,0 0 4,5 12 0,-1 0-7,-4 3-1,0 1 0,0 0 0,-4 0-7,-1 0-1,-4-1-1,-4 1 0,8 8-28,-8-4-6,0-1-1,4-3 0,0-4-11,-4 4-2,-1-1-1,14-3 0,-17-4 25,17 0 5,-14 0 0,10 0 1,-1-4 18,5-4 3,0 0 1,0 0 0,0 0 25,0 0 0,0 0 0,0 0 0,0 0 0,0 0 0,0 0 0,0 0 0,0 0 32,0 0 12,0 0 3,0 0 0,0 0-23,9 0-4,5 0 0,-1-4-1,-13 4-19,13 0 0,5 0 0,0-4 0,4 0 14,-13 0 6,4 0 0,9 0 1,-13-4-10,13 0-3,-4-3 0,0-1 0,0 0 0,-5 4-8,5-4 12,4 0-4,0-7 2,-8-1 0,3 0 0,6 4 0,-6 1 0,1-1 0,0 0 0,-5 4 0,5 0-10,-5 0 8,1 1-8,-1 3 8,5 0-8,-5 4 0,-9-4 0,10 8 0,-1 0 0,-4 0-11,-9 0 11,0 0-8,0 0 8,9 4-12,4 4 12,1 0-12,-14-8-28,4 8-7,9 3-1,-13-3 0,0-8 39,0 8 9,9 4 0,-9-12 0,0 0-17,0 8-2,0 0 0,0-8 0,0 0 19,-9 8-8,9 0 8,-4 0 0,-5-8 0,5 0 0,-10 0 0,1-4 9,4 8 7,-4-4 0,4-4 1,-5 8 0,-3-4 2,3 0 0,-3 3 0,12 1 0,-8 0-11,4 0-8,-9 4 12,14 0-12,-5 0-13,9 4-10,-9-4-1,0 4-1,9-12 45,0 7 8,9 1 3,-5 4 0,1-4-18,4-4-3,-5 4-1,10-8 0,-1 4 12,0 0 3,0 0 0,-4-4 0,5-4-24,3-4 0,-3 4 0,-1-4-8,5 0 8,-5 0 8,-13-4-8,18 5 11,-18-5-11,13 0 8,-13 0-8,0 0 8,0 4 0,0 0 0,0 1 0,0-1 0,0 8 5,0 0 1,-13-4 0,13 4 0,0-4-34,0 4-6,0 0-2,-9 8 0,0 0 42,9-1 8,-13 1 2,13-8 0,0 0-24,9 12 0,-9 4 0,4-4 0,-4 0 0,9-5 0,-9-7 0,9 8 0,0 0-15,4-4-7,-8 4-2,12-4 0,-8-12 44,5 4 8,-6 0 1,6-4 1,-1-3-19,5 3-11,4-4 12,-13 0-12,4 0 10,1-4-10,3 1 8,6-1-8,-6 0 0,1 0 8,0 0-8,-5 5 0,5-1 0,4-4 0,-4 4 0,0 4 0,-5 0 0,5-3 0,-9 7 0,4 0 0,-4 4-11,0 4 11,-5 0-8,10-1 8,-10 1-8,-4-4 8,0 0-8,0 0 8,13 12 0,-13-4-8,0 4 8,0-12 0,0 0 0,0 0 0,0 8 0,0-8 0,0 0 0,0 0 0,-4 8 0,-5-4 0,0 0 0,0 4 0,-4-5 0,-5 1 0,5 0 0,-1 4-8,-3 0 8,3 0 0,-3 0 0,3 4 0,1 0 0,4-1 0,0 1 0,-4-4 0,8 4 0,1-4 0,4-8 0,0 8 14,0 4-2,4-1 0,1 1-4,8-4 0,-4 4-8,0-8 12,13 4 4,-4-8 0,0 4 0,-1-4 0,6-4-16,-1 0 8,-9 0-8,5-8 0,9 4 0,-10-4 0,6 1 0,-6-5 0,1-8 0,0-3 0,-5-1 0,5-4 0,-5 1 0,1-1 0,-1 1 0,0-5 0,-8 8 37,12-3 2,-17-1 0,14 1 0,-14 3-11,13 4-3,-13 1 0,0 7 0,0 8-25,0 8 0,0 0 0,0 0 0,0 4 0,-13 4 0,-1 12 0,14-1 0,-8 1 0,-6 0 0,1 4 0,0 3 0,-1 5-46,1 3-14,4 1-4,-4-1 0,4 5 103,-4-5 20,8-3 4,1-1 1,-5-3-64,9-4-16,0-5-2,0 1 0,0-4 29,0-4 5,13 0 2,-13-4 0,0-8-18,18 0 0,-5-4 0,-4-4 0,0 0 0,4-8 0,1-4 0,-10 4 0,9 1 0,1 3 0,-1-4 0,0-4 0,-8 5 0,8 3 0,0 0 0,1 4 0,-10 0 0,10 4 0,-10 0 0,9 4 0,1-4-48,-14 4-12,4 12-4,9-4 0,-13-8 52,0 8 12,0 4 0,9-4 0,-9-8 0,-9 11 0,5 1 0,-5 0 0,5 0-54,-10-4-8,10 4-2,-5-4 0,0-1 0,0 1 0,-4-8 0,8 4 0,-8-4-51,13 0-10,0 0-3,0 0 0,0-4 103,0 4 25,-13-4 0,13 4 0,-5-4 0,5 4 0,-9-3 0,9 3 0,0 0 46,0 0 14,0 0 4,0 0 0,0 0 0,0 0 0,0 0 0,0 0 0,0 0-33,0 0-7,0 0 0,0 0-1,0 11-1,9 1 0,-4-4 0,4 0 0,-5 0-7,9 4-2,-8-4 0,8-4 0,5 0-2,-5-4-1,1 0 0,-1 3 0,5-3 0,-5 0 0,5 0 0,-5-3 0,5-5-19,-5 0-4,5 0-1,-5-4 0,5 0 38,4 0 8,-4-3 2,0-1 0,-5 0-22,5 0-12,-5 4 12,5 1-12,4-5 12,-4 0-12,-5-4 12,1 4-12,3 9 8,-3-5-8,-5 4 0,4-4 0,0 12 0,0-4 0,-8 4 0,8 0 0,1 0 17,-10 4 0,9 0 0,-13-4 0,0 0-39,9 8-8,-4 0-2,-1 4 0,9-5 0,-13 5 0,0-12 0,14 8 0,-14 4 32,0 0 0,0 0 13,0-12-4,0 0-23,0 0-5,0 0-1,0 0 0,0 0 12,0 0 8,0 0-12,0 0 12,0-8-8,-14 0 8,10 4 0,-9 0 0,-1-4 0,-3 4 0,3-4 0,1 8 0,-5 0 0,5 0 16,-5 0-2,5 0 0,-1 4-2,-3 4 0,3 0 0,1 0 0,9 4-4,-10-4-8,14 0 11,-13 3-11,13-3 13,0 4-4,9 0-1,-5-4 0,-4 4-22,14-1-5,-10 1-1,9-4 0,1-4 48,-5 0 8,-1 0 3,15 0 0,-14-4-27,4 0-4,0 0-8,0-4 11,-8 0-11,8-4 12,1 0-12,-10 0 12,9 1-12,-13-5 8,9 0-8,-4 0 8,-5 12 1,0-8 0,0 0 0,0 0 0,0 0 5,0 8 1,0 0 0,0 0 0,0 0-24,0 0-5,-5-3-1,5 3 0,-9 7 15,9 1 0,-4 0 0,-5 4 0,9 0 0,9-4 0,-5 4 0,-4-5 0,14 1 0,-14 0 0,17-4 0,-8 4 0,-4 0 0,8-4 0,-8 0 0,8-4 0,0-4 0,5 0 0,-9 4 0,4-8 0,-4 0 0,4-8 0,1 1 0,3-1 0,-3 0 0,-1 4 0,5-7 0,0 3 0,-5-4 0,0 4 0,1-4 0,3 5 0,-3-1 0,-1 4 0,-9 0 0,10 4 0,-14 0 0,13 5 0,-13 3 0,0 0 0,5 3 0,-5-3 0,13 4 0,-4 0 0,-5 0 0,1 4 0,8 4 0,-4-4 0,-5 0 0,5 4 0,-4-1 0,-5-3 0,0-8 0,0 0 0,0 0 0,4 12 0,-4-12 0,9 8 0,-9-8 0,0 0 0,0 0 0,0 0 0,0 0 0,0 0 0,0 0 0,-13 0 0,8 0 0,-4-4 0,-4 4-14,0 0 0,8-4 0,-8 4 0,0 4 22,4-4 4,-14 4 0,6 4 1,3 4-2,-3 0-1,3 0 0,1-1 0,0 1-2,8 0-8,-8 0 12,13 0-4,0 3-8,-5-3 8,10 0-8,-5 4 8,9-4-22,-5 0-5,14-4-1,-5-1 0,1 1 47,3-4 9,1 0 1,4-4 1,-4-4-29,0 0-9,-5-4 0,5 1 0,-5-1 0,5-4 0,-5-4 0,1 4 0,-1 0 8,-9-3-8,10 3 0,-5 0 0,-9 0 0,4 8 0,1-4 0,-5 8 0,0 0 0,0 0 0,0 0 0,0 0 0,-18 12-18,4 12 2,1 3 1,4 13 0,-4-1-6,0 13-2,-1-5 0,1 8 0,-5 0 37,5 5 7,-5-1 2,0 0 0,-4-8-37,4 1-7,-4-5-2,0 0 0,4-7 49,0-9 10,1-3 1,-6-8 1,6-5-23,-10-3-5,9-8-1,0-4 0,-8-4-9,8-8 0,-9-7 0,10-5 8,-1 0 0,0-3-8,5-9 12,4 1-4,-4-1 4,8-3 1,5 3 0,0 1 0,13-1 3,1 1 0,4 3 0,-1 1 0,1 3-8,9 0 0,4 1-8,0 3 12,9 0-12,-5 9-8,10-1 8,-14-4-13,13 4-6,-13 0-1,1 9 0,-1-5 0,4 4 9,-13-4 2,9 0 0,-4 4 0,-9 0 9,13 0 0,-9-3-9,0 3 9,-4 0 0,9 0 0,-9-8-9,4 8 9,-5-4 0,1 8 0,-4 1 0,-1-5 0,-9-4 0,10 8 0,-10 0 8,5-4-8,-5-4 15,-4 0-3,0 4-1,0 1 0,0 7-11,-4-8 10,-5 0-10,5 0 10,4 8-10,-14 0 0,1 0 0,-5 4 0,5 4 0,8 0 0,-8 0-10,9 3 10,-5 1-13,9 4 3,-5 0 1,5 3 0,0-3 9,5 0 0,4 0 0,-5 0 0,14-8 13,-5 3-1,18-7-1,-13 0 0,9 0-111,4-4-21</inkml:trace>
        </inkml:traceGroup>
      </inkml:traceGroup>
    </inkml:traceGroup>
    <inkml:traceGroup>
      <inkml:annotationXML>
        <emma:emma xmlns:emma="http://www.w3.org/2003/04/emma" version="1.0">
          <emma:interpretation id="{B563F203-3520-4053-97B9-683E5A8952C6}" emma:medium="tactile" emma:mode="ink">
            <msink:context xmlns:msink="http://schemas.microsoft.com/ink/2010/main" type="paragraph" rotatedBoundingBox="21836,6460 29884,6696 29855,7696 21806,746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94B74F4-BAA5-4E97-BEA1-601D4B88D353}" emma:medium="tactile" emma:mode="ink">
              <msink:context xmlns:msink="http://schemas.microsoft.com/ink/2010/main" type="inkBullet" rotatedBoundingBox="21824,6870 21859,6871 21857,6923 21822,6921"/>
            </emma:interpretation>
            <emma:one-of disjunction-type="recognition" id="oneOf11">
              <emma:interpretation id="interp55" emma:lang="en-IN" emma:confidence="0">
                <emma:literal>•</emma:literal>
              </emma:interpretation>
            </emma:one-of>
          </emma:emma>
        </inkml:annotationXML>
        <inkml:trace contextRef="#ctx0" brushRef="#br0" timeOffset="30146.4675">41 4715 1414,'0'0'63,"0"-11"13,0 3-61,-4-4-15,4 4 0,0 0 0,0 8 62,0 0 10,0 0 1,0 0 1,-9-4-34,9 4-6,0 0-2,-9 8 0,4-4-32,1 8 0,0 0 0,4 3-792</inkml:trace>
      </inkml:traceGroup>
      <inkml:traceGroup>
        <inkml:annotationXML>
          <emma:emma xmlns:emma="http://www.w3.org/2003/04/emma" version="1.0">
            <emma:interpretation id="{EA6A6CF2-D91C-4233-B9E0-4FB11F07329C}" emma:medium="tactile" emma:mode="ink">
              <msink:context xmlns:msink="http://schemas.microsoft.com/ink/2010/main" type="line" rotatedBoundingBox="21903,6462 29884,6696 29855,7696 21874,7462">
                <msink:destinationLink direction="with" ref="{3CB66E2F-C562-475C-B715-70197A37994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16DC53A-9DE6-47F5-BF03-109D615C3733}" emma:medium="tactile" emma:mode="ink">
                <msink:context xmlns:msink="http://schemas.microsoft.com/ink/2010/main" type="inkWord" rotatedBoundingBox="21880,7278 21895,7278 21895,7293 21880,7293"/>
              </emma:interpretation>
              <emma:one-of disjunction-type="recognition" id="oneOf12">
                <emma:interpretation id="interp56" emma:lang="en-IN" emma:confidence="0">
                  <emma:literal>.</emma:literal>
                </emma:interpretation>
                <emma:interpretation id="interp57" emma:lang="en-IN" emma:confidence="0">
                  <emma:literal>`</emma:literal>
                </emma:interpretation>
                <emma:interpretation id="interp58" emma:lang="en-IN" emma:confidence="0">
                  <emma:literal>'</emma:literal>
                </emma:interpretation>
                <emma:interpretation id="interp59" emma:lang="en-IN" emma:confidence="0">
                  <emma:literal>l</emma:literal>
                </emma:interpretation>
                <emma:interpretation id="interp60" emma:lang="en-IN" emma:confidence="0">
                  <emma:literal>,</emma:literal>
                </emma:interpretation>
              </emma:one-of>
            </emma:emma>
          </inkml:annotationXML>
          <inkml:trace contextRef="#ctx0" brushRef="#br0" timeOffset="30286.3527">63 5071 1638,'0'0'36,"0"0"7,0 0 1,0 0 3,0 0-38,0 0-9,0 0 0,0 0 0,0 0 14,0 0 1,0 0 0,0 0 0,0 0-15,0 0 0,0 0 0,0 0-499,0 0-102</inkml:trace>
        </inkml:traceGroup>
        <inkml:traceGroup>
          <inkml:annotationXML>
            <emma:emma xmlns:emma="http://www.w3.org/2003/04/emma" version="1.0">
              <emma:interpretation id="{0BCD9ACC-01CB-4066-A80C-F72E6A542821}" emma:medium="tactile" emma:mode="ink">
                <msink:context xmlns:msink="http://schemas.microsoft.com/ink/2010/main" type="inkWord" rotatedBoundingBox="22604,6755 23819,6942 23724,7562 22508,7375"/>
              </emma:interpretation>
              <emma:one-of disjunction-type="recognition" id="oneOf13">
                <emma:interpretation id="interp61" emma:lang="en-IN" emma:confidence="0">
                  <emma:literal>S.</emma:literal>
                </emma:interpretation>
                <emma:interpretation id="interp62" emma:lang="en-IN" emma:confidence="0">
                  <emma:literal>S:</emma:literal>
                </emma:interpretation>
                <emma:interpretation id="interp63" emma:lang="en-IN" emma:confidence="0">
                  <emma:literal>s.</emma:literal>
                </emma:interpretation>
                <emma:interpretation id="interp64" emma:lang="en-IN" emma:confidence="0">
                  <emma:literal>s,</emma:literal>
                </emma:interpretation>
                <emma:interpretation id="interp65" emma:lang="en-IN" emma:confidence="0">
                  <emma:literal>St</emma:literal>
                </emma:interpretation>
              </emma:one-of>
            </emma:emma>
          </inkml:annotationXML>
          <inkml:trace contextRef="#ctx0" brushRef="#br0" timeOffset="30961.9727">1640 4885 748,'0'0'67,"0"0"-54,0 0-13,0 0 0,0 0 206,0 0 38,0 0 8,0 0 2,0 0-157,0 0-31,0 0-6,9-4-2,4 0-6,5-4-2,4 8 0,5-4 0,-10 4-50,1 0 0,9-4-14,-5 4 3,5 0-101,-5 4-21</inkml:trace>
          <inkml:trace contextRef="#ctx0" brushRef="#br0" timeOffset="31077.6326">1764 5019 633,'0'8'56,"0"0"-44,-4 0-12,4-8 0,0 0 170,0 0 32,4 12 6,5-4 2,4-4-117,5 0-23,-4-1-5,12-3-1,-4 0-40,9 0-8,-4 0-1,0-3-1</inkml:trace>
          <inkml:trace contextRef="#ctx0" brushRef="#br0" timeOffset="30781.8389">1058 4644 1450,'0'0'32,"0"0"6,5-8 2,-1 1 1,-4 7-33,0 0-8,0-8 0,0 0 0,0 8 45,-4-8 7,-5 0 2,-5 0 0,1 4-4,0 4-1,-5 0 0,0 0 0,-4 0-13,0 0-2,0 0-1,4 8 0,-4-4 3,4 4 0,0 0 0,0 4 0,5-5-23,0 1-4,-1 0-1,10 0 0,-1 4-8,5 0 0,5 0 0,-1 0 0,5-1 0,5 1 0,3 0 0,5 0 0,5 0 0,0 3-11,8 1 3,1 0 0,-5 0 8,0 0 0,0-5 0,0 5 0,-4 4 0,-9 0 0,-1-1 0,-3 1 0,-5 0 0,-1-4 0,-8-1 0,-4 1 0,-5 4 0,-4-4 0,-5 0 0,0-1 0,-8-3 0,-5 4 11,4-4-3,-4 0 0,0-1 13,-5-3 3,10 0 0,-6 0 0,6-4-4,4 0 0,-5 0 0,9-4 0,5 0-9,0-4-3,-1 4 0,1-4 0,8 0-8,5 4 8,0 0-8,0 0 8,0-12-41,5 0-9,8 1-2,1-1-934</inkml:trace>
        </inkml:traceGroup>
        <inkml:traceGroup>
          <inkml:annotationXML>
            <emma:emma xmlns:emma="http://www.w3.org/2003/04/emma" version="1.0">
              <emma:interpretation id="{314A5C14-741F-45A7-A246-A0630C3D5A89}" emma:medium="tactile" emma:mode="ink">
                <msink:context xmlns:msink="http://schemas.microsoft.com/ink/2010/main" type="inkWord" rotatedBoundingBox="25989,6581 28225,6647 28197,7594 25962,7528"/>
              </emma:interpretation>
              <emma:one-of disjunction-type="recognition" id="oneOf14">
                <emma:interpretation id="interp66" emma:lang="en-IN" emma:confidence="0">
                  <emma:literal>whQ4)-</emma:literal>
                </emma:interpretation>
                <emma:interpretation id="interp67" emma:lang="en-IN" emma:confidence="0">
                  <emma:literal>whorl).</emma:literal>
                </emma:interpretation>
                <emma:interpretation id="interp68" emma:lang="en-IN" emma:confidence="0">
                  <emma:literal>whorl),</emma:literal>
                </emma:interpretation>
                <emma:interpretation id="interp69" emma:lang="en-IN" emma:confidence="0">
                  <emma:literal>WhQ4)-</emma:literal>
                </emma:interpretation>
                <emma:interpretation id="interp70" emma:lang="en-IN" emma:confidence="0">
                  <emma:literal>Win-Qu).</emma:literal>
                </emma:interpretation>
              </emma:one-of>
            </emma:emma>
          </inkml:annotationXML>
          <inkml:trace contextRef="#ctx0" brushRef="#br0" timeOffset="35908.8753">4535 4447 403,'-17'-16'17,"12"8"5,1 0-22,4 1 0,-9 3 0,5-4 0,-1 0 183,-4 4 32,-4 4 6,0 0 2,-5 8-127,0 4-26,-9 3-5,5 9-1,0 4-24,0-1-4,-5 9-2,5 3 0,0 5 9,4 3 1,0 4 1,0 5 0,5-5-3,0 0-1,4-3 0,0 3 0,5-8-20,4 1-4,4-9-1,5 1 0,4-5 10,5 1 2,4-8 0,9-1 0,9-7-148,0-4-28,49-4-7,-9-12-1</inkml:trace>
          <inkml:trace contextRef="#ctx0" brushRef="#br0" timeOffset="34954.3708">4789 4609 288,'0'0'25,"0"0"-25,0 0 0,0 0 0,0 0 164,0 0 28,0 0 6,0 0 1,0 0-107,0 0-20,0 0-5,-9-4-1,0 4 4,0-4 1,-4 0 0,4 8 0,-5 0-57,1 4-14,-5 0 0,1 3 0,-1 1 44,0 8 7,-4 8 1,4-1 0,0 1-13,1 3-3,-1 1 0,4 0 0,6-1 4,3 5 0,-4-5 0,9 5 0,5-9-32,-1-3-8,9 4 0,-4-5 0,9-7 31,4 0 5,1-4 0,3 0 1,1-4-8,4-8-1,0 0-1,0 0 0,0-8-15,0 0-4,0-4 0,-4-8 0,0 0-8,-5-7-11,5-5 3,-10 5 0,-3-5 30,-6 0 6,-3 1 2,-1-1 0,-4-7-7,-4 7-2,-9-3 0,-1 7 0,1 1 9,-5 3 2,0 4 0,-4 4 0,-4 1-32,-1 7 0,0 0-8,-4 4 8,0 4-20,0 4 2,0 4 1,0 0 0,4 7-35,-4 1-6,4 4-2,5 0-616,0-1-124</inkml:trace>
          <inkml:trace contextRef="#ctx0" brushRef="#br0" timeOffset="35144.2024">4664 4889 576,'0'0'51,"0"0"-41,0 0-10,9 8 0,4-8 181,-13 0 35,0 0 6,9 8 2,0-4-103,-4 8-20,-5-1-4,4 5-1,-4 0-76,0 0-20,-4 3 0,-1 1 0,5 0 39,-9 0 4,5 3 1,-1-3 0,5 0-20,-4 0-3,0-1-1,4 1 0,0-4-20,0 0 0,4-1 0,0 5 0,1-8-8,-1 4 8,1-4-8,-1-5-568,1 1-112</inkml:trace>
          <inkml:trace contextRef="#ctx0" brushRef="#br0" timeOffset="35529.0649">5028 5098 288,'9'-12'25,"-9"12"-25,0 0 0,14-4 0,-5 0 196,-1 0 35,-3-3 6,4 3 2,0-4-83,-1 4-17,1 0-3,-4 0-1,-5 4-40,0 0-8,4-4-2,-4 4 0,0 0-29,0 0-7,14 0-1,-14 0 0,0 0-20,0 0-5,0 0-1,0 0 0,0 0-6,0 12-2,-5 0 0,5 3 0,0-3 2,-4 0 0,-5 0 0,4 4 0,-4-1-5,5 1-1,-5 0 0,5-4 0,-1 4-1,1-4 0,-1-1 0,5 5 0,-4-4 19,0 0 4,8 4 1,-4-5 0,0-11-20,0 8-4,4 0-1,5 0 0,0 0 3,0 0 0,0-4 0,4 0 0,5 0-11,0 0 0,0-4 0,-1-4 8,1 4 5,4-4 1,0-4 0,5 8 0,-5-8-3,1 4-1,3 0 0,-4 0 0,1-4-110,-6 4-23,1-4-4</inkml:trace>
          <inkml:trace contextRef="#ctx0" brushRef="#br0" timeOffset="36105.8553">5339 4577 1609,'18'-19'71,"-9"11"15,0 4-69,4 0-17,0 4 0,5 4 0,0 0 30,0 7 2,0 5 1,4 8 0,-4 4 25,4 7 5,-5 8 1,-3 5 0,4-5-37,-10 1-7,1 7-2,-9 4 0,-4-7 14,-1-1 2,-3 0 1,-1-3 0,-5-9-19,1-3-4,0-1-1,-1-3 0,1 0-46,0-9-9,-5 5-1,5-8-1</inkml:trace>
          <inkml:trace contextRef="#ctx0" brushRef="#br0" timeOffset="38258.2093">5850 5116 345,'0'0'15,"0"0"4,0 0-19,0 0 0,9-4 0,0-4 0,0 0 275,0 0 51,8 4 10,1-4 3,4 4-221,-4-3-44,13-1-9,5 0-1,-1 0-28,-4-4-6,5 4-1,-1 0 0,-12 4 11,8-4 3,-5 4 0,-8 0 0,4 1-34,-4 3-9,0 0 0,0 0 0,-5 0 0,-4 0 0,4 0 0,-4 0-606,0-4-123</inkml:trace>
          <inkml:trace contextRef="#ctx0" brushRef="#br0" timeOffset="33506.0494">2923 4853 900,'14'-19'40,"-14"11"8,-5-4-39,1 4-9,-1 0 0,1 0 0,-1-4 73,-3 5 13,8-1 2,-9 4 1,4 0-46,5 0-10,-4 0-1,4 4-1,0 0-18,0 0-3,-9 0-1,9 0 0,-4 4-9,4-4 8,0 0-8,-9 8 8,9 0-41,-5 3-9,5 1-2,0-12 0,0 0-22,0 0-5,0 16-1,0-16 0,0 0 14,0 0 2,0 0 1,0 0 0,0 0 40,0 0 15,0 0-11,0 0 11,0 0 10,0 0 8,5-4 2,4-8 0,-5 8 48,5-4 9,-5 1 3,1-1 0,-5 4 2,4-4 1,1 4 0,-5 4 0,0-8-4,0 8-1,0 0 0,0 0 0,0 0-34,0 12-6,0 0-2,0 7 0,-5 1-20,5 0-5,0 8-1,-4-1 0,4 5 9,0-1 1,0-3 1,0 3 0,0-3 3,4 0 1,-4-5 0,5 1 0,-5 0-8,4-5-1,5 1-1,-5-4 0,1-4-5,-1 0-1,1-8 0,4 4 0,4-5 6,-4-3 1,4 0 0,0-3 0,5-1 8,0-8 1,0-4 1,-5-4 0,5-3-13,-5-1-2,0-4-1,1-3 0,-1-5 0,-4 1 0,9-5 0,-5 5 0,-4-5-2,0 9-8,0-1 12,4 4-4,-9 5-8,5 7 0,-4 0 9,-1 4-9,1 4 0,-5 8 0,0 0 0,0 0 8,0 12-8,4 4-15,-4 12 4,0-5 1,0 1 10,0 4 0,5-9 0,-5 9 0,0 4 0,0-5 0,8 5 0,-3-5 0,-1-7 0,1 0 0,-1 0 0,5-5 0,0 1 0,0-8 0,4 4 0,0-8 0,-4 0 0,5-4 0,-1-4 8,0 0-8,5-4 11,0-4-3,-5-4 0,5-3 0,-5-1-8,1-4 0,3-7 0,-3-1 0,-1 4 0,0-3 0,1-1 0,-1 1 0,-9-1 0,5 5 0,0 7 0,0 0 0,-4 0 0,-1 5 0,0 3 0,-4 4 0,0 8-24,0 0-6,0 0-2,0 0 0,-8 12-160,3 4-32,-4 3-6,0 5-541</inkml:trace>
          <inkml:trace contextRef="#ctx0" brushRef="#br0" timeOffset="33775.3751">3558 5153 345,'0'0'31,"0"0"-31,5-8 0,-1 1 0,-4-5 232,5 4 41,-5-4 8,0 12 2,0 0-131,4-8-27,-4 0-5,0 8 0,0 0-44,0 0-9,0 0-2,0 0 0,0 0-46,5 8-10,-5 4-1,4 0-8,-4 4 0,0-1 0,-4 1 0,-1 0 0,5 4 0,-4-1 0,4 1 0,0-4 0,0 4 8,0-1-8,-5-3 0,5 0 0,0-4-28,5 0-10,-5-12-2,0 0 0,0 0-179,9 4-36,8-4-7,-17 0-2</inkml:trace>
          <inkml:trace contextRef="#ctx0" brushRef="#br0" timeOffset="33941.1472">3754 5122 172,'0'0'16,"4"-8"-16,5 0 0,-4 0 0,-5-4 288,0 12 56,8-8 10,-8 8 2,0 0-212,0 0-42,0 0-9,0 8-1,5 0-66,-1 4-13,-4 0-2,5 4-1,-1-1 0,1 1 0,-10 0 0,5 4 0,5-1-10,-5 1 12,0 0-12,0-4 12,4-4-12,1-1 0,-5 1 0,4 0-11,0-4-129,1 0-25,-5-8-6,0 0-1</inkml:trace>
          <inkml:trace contextRef="#ctx0" brushRef="#br0" timeOffset="34069.4191">3656 5248 518,'0'0'46,"-9"-4"-37,9 4-9,-4 0 0,-5-8 243,0 4 46,9 4 10,0 0 1,0 0-197,0 0-40,9-8-8,4 4-2,5 4-36,0-3-7,0-1-2,8 0 0,1 4-125,4 0-26</inkml:trace>
        </inkml:traceGroup>
        <inkml:traceGroup>
          <inkml:annotationXML>
            <emma:emma xmlns:emma="http://www.w3.org/2003/04/emma" version="1.0">
              <emma:interpretation id="{BE44E948-0917-4256-AA71-AB737B0847D1}" emma:medium="tactile" emma:mode="ink">
                <msink:context xmlns:msink="http://schemas.microsoft.com/ink/2010/main" type="inkWord" rotatedBoundingBox="28655,6748 29881,6784 29855,7695 28628,7659"/>
              </emma:interpretation>
              <emma:one-of disjunction-type="recognition" id="oneOf15">
                <emma:interpretation id="interp71" emma:lang="en-IN" emma:confidence="0">
                  <emma:literal>A</emma:literal>
                </emma:interpretation>
                <emma:interpretation id="interp72" emma:lang="en-IN" emma:confidence="0">
                  <emma:literal>l</emma:literal>
                </emma:interpretation>
                <emma:interpretation id="interp73" emma:lang="en-IN" emma:confidence="0">
                  <emma:literal>X</emma:literal>
                </emma:interpretation>
                <emma:interpretation id="interp74" emma:lang="en-IN" emma:confidence="0">
                  <emma:literal>n</emma:literal>
                </emma:interpretation>
                <emma:interpretation id="interp75" emma:lang="en-IN" emma:confidence="0">
                  <emma:literal>^</emma:literal>
                </emma:interpretation>
              </emma:one-of>
            </emma:emma>
          </inkml:annotationXML>
          <inkml:trace contextRef="#ctx0" brushRef="#br0" timeOffset="38732.4573">6836 4626 403,'0'0'36,"0"0"-36,4-8 0,1-3 0,-5 11 230,4-8 39,-4 8 8,0 0 2,0 0-131,0 0-25,0 0-6,0 0-1,0 0-73,5 8-15,-1 7-4,1 5 0,-1 0 7,-4 7 1,0 1 0,9 8 0,-5-5-18,1 9-3,-1-5-1,1-3 0,-1 3 6,-4-3 2,9-4 0,-5-5 0,5-3-1,0-4 0,-4 0 0,4-5 0,-1 1-17,1-4 0,5-4 0,-1 0 0,5-4 40,-5-4 5,14-4 1,-1 0 0,-3-4-22,3-3-5,1-5-1,-5-4 0,9-3-6,0-1-2,-4 0 0,0 1 0,-5-5-2,0 1-8,-4-1 12,-1-4-4,1 1-8,-4 7 12,-6-3-12,1 7 12,5 0-12,-14 9 0,9-5 0,-5 8 8,-4 4-26,0-4-6,0 12 0,0 0-1,0 0-31,0 0-7,0 0-1,0 0 0,0 12-123,-4 4-25,4 11-4,-9-7-2</inkml:trace>
          <inkml:trace contextRef="#ctx0" brushRef="#br0" timeOffset="39161.4998">7533 5140 1638,'0'0'36,"0"0"7,0 0 1,0 0 3,0-8-38,9-4-9,-9 4 0,0 8 0,0 0 73,0 0 13,0 0 2,0 0 1,0 0-20,0 0-4,5 12-1,-5 0 0,0 3-51,0 1-13,0 4 0,0 0 0,0-5 0,0 9 0,0 0 0,0-4 0,0-1 47,0 1 6,0 4 2,0-5 0,0-3-37,0 4-7,0-8-2,0 4 0,0-9 44,0 5 9,0-12 2,0 0 0,13 8-52,-4-4-12,0 0 0,8 0 0,-3-8 0,-1-4 0,9 4 0,5-4 0,0 0 0,4-3 0,0-1 0,13 0 0,-13 0 0,5-4 0,-5 8 0,-9-3 0,9-1-113,-9 0-26,18-16-5,-13 9 0</inkml:trace>
        </inkml:traceGroup>
      </inkml:traceGroup>
    </inkml:traceGroup>
    <inkml:traceGroup>
      <inkml:annotationXML>
        <emma:emma xmlns:emma="http://www.w3.org/2003/04/emma" version="1.0">
          <emma:interpretation id="{0C9CD6F3-7897-45A4-965C-5FE35B3E034A}" emma:medium="tactile" emma:mode="ink">
            <msink:context xmlns:msink="http://schemas.microsoft.com/ink/2010/main" type="paragraph" rotatedBoundingBox="20096,8127 32804,8081 32812,10222 20104,102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69A90E-8119-4D9A-85CA-6BA6944A25E0}" emma:medium="tactile" emma:mode="ink">
              <msink:context xmlns:msink="http://schemas.microsoft.com/ink/2010/main" type="inkBullet" rotatedBoundingBox="20097,8393 20595,8392 20597,8881 20099,8883"/>
            </emma:interpretation>
            <emma:one-of disjunction-type="recognition" id="oneOf16">
              <emma:interpretation id="interp76" emma:lang="en-IN" emma:confidence="0">
                <emma:literal>:</emma:literal>
              </emma:interpretation>
              <emma:interpretation id="interp77" emma:lang="en-IN" emma:confidence="0">
                <emma:literal>1</emma:literal>
              </emma:interpretation>
              <emma:interpretation id="interp78" emma:lang="en-IN" emma:confidence="0">
                <emma:literal>€</emma:literal>
              </emma:interpretation>
              <emma:interpretation id="interp79" emma:lang="en-IN" emma:confidence="0">
                <emma:literal>=</emma:literal>
              </emma:interpretation>
              <emma:interpretation id="interp80" emma:lang="en-IN" emma:confidence="0">
                <emma:literal>/</emma:literal>
              </emma:interpretation>
            </emma:one-of>
          </emma:emma>
        </inkml:annotationXML>
        <inkml:trace contextRef="#ctx0" brushRef="#br0" timeOffset="48117.0653">-1660 6644 1328,'-27'0'59,"19"4"12,8-4-57,0 0-14,0 0 0,-9 11 0,-5-3 16,14-8 1,9 4 0,-9-4-421,0 0-84</inkml:trace>
        <inkml:trace contextRef="#ctx0" brushRef="#br0" timeOffset="47991.7544">-1460 6186 1648,'0'0'36,"0"0"8,0 0 2,0 0 0,0 0-37,-9 0-9,9 0 0,0 0 0,-4 8 0,-5-1 0,0 5 0,4-4-487,5-8-99</inkml:trace>
        <inkml:trace contextRef="#ctx0" brushRef="#br0" timeOffset="48230.7765">-1229 6659 403,'0'0'17,"0"0"5,0 0-22,0 0 0,0 0 0,0 0 0,0 0 236,0 0 42,0 0 9,0 0 1,9 4-204,-9-4-42,0 0-8</inkml:trace>
      </inkml:traceGroup>
      <inkml:traceGroup>
        <inkml:annotationXML>
          <emma:emma xmlns:emma="http://www.w3.org/2003/04/emma" version="1.0">
            <emma:interpretation id="{57B9B462-8DD7-4BF0-B08B-D26414F64408}" emma:medium="tactile" emma:mode="ink">
              <msink:context xmlns:msink="http://schemas.microsoft.com/ink/2010/main" type="line" rotatedBoundingBox="21171,8123 32606,8082 32611,9506 21176,9547">
                <msink:destinationLink direction="with" ref="{3CB66E2F-C562-475C-B715-70197A37994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905088D-F5A7-4918-8E61-96A3F95733F7}" emma:medium="tactile" emma:mode="ink">
                <msink:context xmlns:msink="http://schemas.microsoft.com/ink/2010/main" type="inkWord" rotatedBoundingBox="21172,8424 21825,8421 21828,9221 21175,9224"/>
              </emma:interpretation>
              <emma:one-of disjunction-type="recognition" id="oneOf17">
                <emma:interpretation id="interp81" emma:lang="en-IN" emma:confidence="0">
                  <emma:literal>Vit</emma:literal>
                </emma:interpretation>
                <emma:interpretation id="interp82" emma:lang="en-IN" emma:confidence="0">
                  <emma:literal>Kit</emma:literal>
                </emma:interpretation>
                <emma:interpretation id="interp83" emma:lang="en-IN" emma:confidence="0">
                  <emma:literal>Yet</emma:literal>
                </emma:interpretation>
                <emma:interpretation id="interp84" emma:lang="en-IN" emma:confidence="0">
                  <emma:literal>Vet</emma:literal>
                </emma:interpretation>
                <emma:interpretation id="interp85" emma:lang="en-IN" emma:confidence="0">
                  <emma:literal>vit</emma:literal>
                </emma:interpretation>
              </emma:one-of>
            </emma:emma>
          </inkml:annotationXML>
          <inkml:trace contextRef="#ctx0" brushRef="#br0" timeOffset="48639.564">-598 6308 288,'0'0'25,"-5"-8"-25,5-4 0,-4 4 0,-1 0 244,1 1 44,-1-5 9,-4 4 2,9-4-134,-4 4-26,0 0-6,4 8-1,0 0-44,0 0-10,0 0-2,0 0 0,-5 8-50,5 8-10,0 4-3,0-1 0,0 5 10,0 4 1,0 3 1,0 1 0,0-1-25,0 1 8,0-4-8,0 3 0,0-3 12,0 0-4,0-5 0,5 1 0,-1 0 4,0-9 0,1 1 0,-1 0 0,5-4 0,0-4 0,0 0 0,4-8 0,1 0 16,3-4 3,1-4 1,0-8 0,4 0-19,0-4-3,1-3-1,3-1 0,1-4-1,-5 1 0,5-5 0,-10-3 0,1 3-8,-4-3 12,-1 3-12,0 0 12,1 5-12,-6-1 0,1 4 0,0 9 0,-4-1-12,-1 4 3,-4 4 0,0 8 0,0 0-128,0 0-26,0 0-5,-4 12 0,-5 4-38,-5 0-7,6 3-2,-1 1 0</inkml:trace>
          <inkml:trace contextRef="#ctx0" brushRef="#br0" timeOffset="48880.1452">-261 6794 1105,'0'0'48,"0"0"12,5-4-48,-1-4-12,0 0 0,-4 0 0,9 0 123,-9 0 22,5-4 5,-5 12 1,0 0-40,0 0-8,9-8-2,-9 8 0,0 0-45,0 0-8,0 0-3,0 0 0,4 12-33,-4 0-12,4 4 0,1-4 9,-10 4-9,1-1 0,4 1 0,-4 4 0,4 0 14,-5-5 4,5 5 1,0-4 0,5-4-55,-5 4-12,4-9-1,0 5-1,1-4-149,-5-8-29,13 0-7,1 0-1</inkml:trace>
          <inkml:trace contextRef="#ctx0" brushRef="#br0" timeOffset="49154.0142">-150 6900 1796,'0'0'80,"0"0"16,0-8-77,0 8-19,0 0 0,0-8 0,5 4 26,3 0 2,6-3 0,4 3 0,-1 4-39,10-4-7,-5 0-2,9-4 0</inkml:trace>
          <inkml:trace contextRef="#ctx0" brushRef="#br0" timeOffset="49029.9947">-26 6750 345,'9'-20'15,"-4"13"4,-1-1-19,5-4 0,-4 0 0,-1 4 0,-4 8 326,0 0 62,0 0 12,0 0 2,0 0-296,0 0-59,0 0-12,0 12-3,0 0-32,0 4 0,-4 3 0,4 5 0,-5 0 0,5 3 0,-4 1-12,-1 0 3,5-1 9,0-3 11,-4 0-3,8-5 0,-4-3-83,5 4-17,-1-8-3,-4-12-1</inkml:trace>
        </inkml:traceGroup>
        <inkml:traceGroup>
          <inkml:annotationXML>
            <emma:emma xmlns:emma="http://www.w3.org/2003/04/emma" version="1.0">
              <emma:interpretation id="{E98F61E5-9861-443C-845E-55EF8DE99E5F}" emma:medium="tactile" emma:mode="ink">
                <msink:context xmlns:msink="http://schemas.microsoft.com/ink/2010/main" type="inkWord" rotatedBoundingBox="22439,8653 22656,8652 22657,8865 22440,8866"/>
              </emma:interpretation>
              <emma:one-of disjunction-type="recognition" id="oneOf18">
                <emma:interpretation id="interp86" emma:lang="en-IN" emma:confidence="0">
                  <emma:literal>2</emma:literal>
                </emma:interpretation>
                <emma:interpretation id="interp87" emma:lang="en-IN" emma:confidence="0">
                  <emma:literal>Z</emma:literal>
                </emma:interpretation>
                <emma:interpretation id="interp88" emma:lang="en-IN" emma:confidence="0">
                  <emma:literal>z</emma:literal>
                </emma:interpretation>
                <emma:interpretation id="interp89" emma:lang="en-IN" emma:confidence="0">
                  <emma:literal>3</emma:literal>
                </emma:interpretation>
                <emma:interpretation id="interp90" emma:lang="en-IN" emma:confidence="0">
                  <emma:literal>7</emma:literal>
                </emma:interpretation>
              </emma:one-of>
            </emma:emma>
          </inkml:annotationXML>
          <inkml:trace contextRef="#ctx0" brushRef="#br0" timeOffset="51006.468">627 6478 1422,'0'0'31,"0"0"6,0 0 2,0 0 1,0-4-32,0 4-8,-4-8 0,4 8 0,0 0 84,0 0 16,0 0 2,0 0 1,0 0-50,13-4-9,1 0-3,3 0 0,1 4-15,4 0-3,0-4-1,-4 0 0,4 4-68,-4 0-14,-4 4-2,3 4-1,-8-4-137,0 0-27,-5 8-5,-4-4-2,0 4 122,-4-5 24,-5 5 4,-4 4 2,0-4 63,-5 4 19,0-1-8,0-3 8,5 4 72,-5-8 20,5 4 3,-1-4 1,6 0 6,-1-4 2,9-4 0,0 0 0,0 0-34,0 0-6,4 7-2,9-7 0,1 4-4,8-4-1,-4 4 0,8-4-561,1 0-113</inkml:trace>
        </inkml:traceGroup>
        <inkml:traceGroup>
          <inkml:annotationXML>
            <emma:emma xmlns:emma="http://www.w3.org/2003/04/emma" version="1.0">
              <emma:interpretation id="{65D94A88-94F9-494D-BE0B-9B4305B009C6}" emma:medium="tactile" emma:mode="ink">
                <msink:context xmlns:msink="http://schemas.microsoft.com/ink/2010/main" type="inkWord" rotatedBoundingBox="23181,8462 24339,8458 24341,9089 23183,9093"/>
              </emma:interpretation>
              <emma:one-of disjunction-type="recognition" id="oneOf19">
                <emma:interpretation id="interp91" emma:lang="en-IN" emma:confidence="0">
                  <emma:literal>Wit</emma:literal>
                </emma:interpretation>
                <emma:interpretation id="interp92" emma:lang="en-IN" emma:confidence="0">
                  <emma:literal>Wil</emma:literal>
                </emma:interpretation>
                <emma:interpretation id="interp93" emma:lang="en-IN" emma:confidence="0">
                  <emma:literal>Wit'</emma:literal>
                </emma:interpretation>
                <emma:interpretation id="interp94" emma:lang="en-IN" emma:confidence="0">
                  <emma:literal>wit'</emma:literal>
                </emma:interpretation>
                <emma:interpretation id="interp95" emma:lang="en-IN" emma:confidence="0">
                  <emma:literal>Wi,</emma:literal>
                </emma:interpretation>
              </emma:one-of>
            </emma:emma>
          </inkml:annotationXML>
          <inkml:trace contextRef="#ctx0" brushRef="#br0" timeOffset="53284.1317">1365 6336 1105,'0'0'24,"0"0"4,0 0 2,0 0 2,0-8-32,0 8 0,0 0 0,0 0 0,0 0 58,0 0 5,0 0 1,0 0 0,0 0-34,4 8-6,0 3-2,1 5 0,-1 0-10,-4 4-1,5 3-1,-5 1 0,0 0 18,0 0 3,4-1 1,-4 1 0,-4 0-11,4-5-1,0 1-1,4 4 0,-4-8-6,5-1-1,-5-3 0,4 0 0,1-4 16,-1 0 4,0-4 0,5 0 0,5-4-19,-6 0-3,1-4-1,5 0 0,-1-8 13,0 0 2,1 0 1,-1-7 0,5-1-6,-5-4-2,0 0 0,1-3 0,-1-1 2,0 1 0,1-1 0,-5 0 0,4 5-10,0-1-1,-8 4-8,4 4 12,-5 1-12,5 7 0,-5-4 8,-4 12-8,0 0 0,0 0 0,0 0 0,5 12 0,-1-4 0,1 3-10,-5 9 10,4-4-8,0 4 8,1-5 0,-5 5 0,4-4 0,5 4 0,-4 0 0,-1-9 0,1 5 0,-1-4 0,5 0 0,0-4 0,0 0 0,0-4 0,4 0 0,5-4 0,-5-4 0,5 0 0,-1-4 0,1-4 8,0-4-8,-5 0 11,5-3-3,0-1 0,-5 0 0,5-4-8,-5 1 0,-4-5 0,0 0 0,0 5 0,0 3 0,0 0 0,-5 4 0,-4 5 0,5 3-11,-5 8 3,0 0 0,0 0-36,0 0-6,-9 8-2,4 3-530,-4 1-106</inkml:trace>
          <inkml:trace contextRef="#ctx0" brushRef="#br0" timeOffset="53507.5545">2146 6644 1220,'0'-12'54,"5"4"11,-5 0-52,0 8-13,0 0 0,0 0 0,0 0 88,0 0 14,0 0 3,0 0 1,0 0-71,0 0-15,0 12-2,4 0-1,-8 3-7,4 1-2,0 4 0,0 0 0,0-1 0,0 5 0,0 0 0,0-4 0,0-1-8,4 1 0,0-4 0,5 0-508,-4-1-103</inkml:trace>
          <inkml:trace contextRef="#ctx0" brushRef="#br0" timeOffset="53811.9328">2257 6730 518,'0'0'46,"0"0"-37,-4-7-9,-1 3 0,5 4 235,0 0 45,0 0 8,0 0 3,5-8-199,4 4-39,4 0-8,5 0-1,4 0-36,0 4-8,5-4 0,4 8 0,0-4-12,-4 0-5</inkml:trace>
          <inkml:trace contextRef="#ctx0" brushRef="#br0" timeOffset="53670.8942">2519 6612 1497,'0'0'66,"0"0"14,5-4-64,-5 4-16,0 0 0,0 0 0,0 0 40,0 0 5,0 12 1,0 0 0,-5 0-35,5 3-11,-4 1 0,4 4 0,-5 0 0,5-1 0,-9-3 0,9 4 0,-4 0 8,4-9-8,0 5 0,4 0-492,-4-4-103</inkml:trace>
        </inkml:traceGroup>
        <inkml:traceGroup>
          <inkml:annotationXML>
            <emma:emma xmlns:emma="http://www.w3.org/2003/04/emma" version="1.0">
              <emma:interpretation id="{602C580C-C8F2-4EA7-B4A1-98D3F10149F2}" emma:medium="tactile" emma:mode="ink">
                <msink:context xmlns:msink="http://schemas.microsoft.com/ink/2010/main" type="inkWord" rotatedBoundingBox="24809,8448 25751,8445 25754,9229 24812,9233"/>
              </emma:interpretation>
              <emma:one-of disjunction-type="recognition" id="oneOf20">
                <emma:interpretation id="interp96" emma:lang="en-IN" emma:confidence="0">
                  <emma:literal>at</emma:literal>
                </emma:interpretation>
                <emma:interpretation id="interp97" emma:lang="en-IN" emma:confidence="0">
                  <emma:literal>Qit</emma:literal>
                </emma:interpretation>
                <emma:interpretation id="interp98" emma:lang="en-IN" emma:confidence="0">
                  <emma:literal>Quit</emma:literal>
                </emma:interpretation>
                <emma:interpretation id="interp99" emma:lang="en-IN" emma:confidence="0">
                  <emma:literal>oh</emma:literal>
                </emma:interpretation>
                <emma:interpretation id="interp100" emma:lang="en-IN" emma:confidence="0">
                  <emma:literal>Que.</emma:literal>
                </emma:interpretation>
              </emma:one-of>
            </emma:emma>
          </inkml:annotationXML>
          <inkml:trace contextRef="#ctx0" brushRef="#br0" timeOffset="54484.593">3319 6324 460,'0'0'41,"8"-8"-33,-8 8-8,14-4 0,-10-4 130,5 0 24,-4-4 5,-5 12 1,0 0-24,0-8-5,-9 1-1,4 3 0,-4 0-58,-4 0-11,0 0-2,-5 4-1,-4 4-43,-5 4-15,5-1 9,-5 13-9,5 0 52,-5 0 6,-4-1 1,5 9 0,3 0-29,1-5-6,5 5 0,3-4-1,1 3-11,8-3-3,5 0 0,0-5 0,5 1-9,-1 0 0,10-4 0,8 0 0,0-5 0,5-3 0,-1-4 0,5 4 0,-4-8 8,0 0 0,4-4 0,4-4 0,-8 4-8,0-8 0,-5-3 9,0-1-9,0 0 8,-4-4-8,-5-7 10,-4-1-10,0 0 9,-4 1-9,-10-5 8,1 1-8,-10-1 8,1 4-8,0 1 8,-10 3-8,-3 4 0,-1 5 0,1 3 0,-6 8-11,1 0 1,0 0 0,0 8 0,5 4 0,-1 4-22,0-1-4,5 5 0,4 0-1,5-4-32,4 8-7,0-5 0,5 1-1,-1 0 8,10-4 1,4 4 1,0-5 0,-5 1-4,9 0-1,5 0 0,-5 0 0,1-4 27,3 4 5,-3-1 0,4-3 1,-5 0 39,-4 0 0,4 0 0,0 4 0,1 0 40,-5 0 16,4-1 4,-9 5 0,1 0-8,4 4 0,-5-1-1,1 1 0,-1 0-14,0 4-2,1-1-1,-1 5 0,1-4-14,-1-1-2,-4 1-1,9-4 0,-9 3-5,5-7-2,-5 0 0,4 0-740</inkml:trace>
          <inkml:trace contextRef="#ctx0" brushRef="#br0" timeOffset="55986.3157">3723 6687 691,'0'0'61,"0"0"-49,0 0-12,0 0 0,-5 8 145,1 0 27,4 4 4,-9-1 2,0 1-126,5 8-24,-5-4-6,4 4-1,-8-1-4,9 5-1,-5-4 0,4-1 0,5 1-16,-4 0 0,4 0 0,4-5-431,1-3-89</inkml:trace>
          <inkml:trace contextRef="#ctx0" brushRef="#br0" timeOffset="56162.3928">3936 6699 633,'0'0'56,"0"0"-44,0 0-12,0 0 0,-5 0 163,-3 8 30,3 0 7,-4 0 0,0 7-158,1 1-32,-1 0-10,0 8 0,0-1 9,4-3-9,1 0 10,4 3-10,-4 1 0,4 0 0,4-4 0,0-5 0,-4 5 0,5-4 0,-1-4 0,1 0-612</inkml:trace>
          <inkml:trace contextRef="#ctx0" brushRef="#br0" timeOffset="56316.208">3732 6896 1206,'-23'0'53,"19"-4"11,-5 0-51,5 0-13,-5 4 0,4-4 0,-4 0 105,9 4 19,0 0 3,0 0 1,0 0-67,0 0-13,14 0-2,4 0-1,-5-3-31,9 3-6,5 0-8,4 0 11,0 3-11,4-3-14,-3 0 3,-1 0 1</inkml:trace>
        </inkml:traceGroup>
        <inkml:traceGroup>
          <inkml:annotationXML>
            <emma:emma xmlns:emma="http://www.w3.org/2003/04/emma" version="1.0">
              <emma:interpretation id="{77458DF4-CAB9-401A-8D49-FFADAE8429FF}" emma:medium="tactile" emma:mode="ink">
                <msink:context xmlns:msink="http://schemas.microsoft.com/ink/2010/main" type="inkWord" rotatedBoundingBox="26354,8104 27899,8099 27904,9523 26359,9528"/>
              </emma:interpretation>
              <emma:one-of disjunction-type="recognition" id="oneOf21">
                <emma:interpretation id="interp101" emma:lang="en-IN" emma:confidence="0">
                  <emma:literal>so</emma:literal>
                </emma:interpretation>
                <emma:interpretation id="interp102" emma:lang="en-IN" emma:confidence="0">
                  <emma:literal>-so</emma:literal>
                </emma:interpretation>
                <emma:interpretation id="interp103" emma:lang="en-IN" emma:confidence="0">
                  <emma:literal>-f</emma:literal>
                </emma:interpretation>
                <emma:interpretation id="interp104" emma:lang="en-IN" emma:confidence="0">
                  <emma:literal>-g</emma:literal>
                </emma:interpretation>
                <emma:interpretation id="interp105" emma:lang="en-IN" emma:confidence="0">
                  <emma:literal>50</emma:literal>
                </emma:interpretation>
              </emma:one-of>
            </emma:emma>
          </inkml:annotationXML>
          <inkml:trace contextRef="#ctx0" brushRef="#br0" timeOffset="56618.5573">4575 6521 576,'0'0'51,"0"0"-41,-4 0-10,-5 0 0,0-4 195,0 4 37,5 0 7,4 0 1,0 0-128,0 0-27,0 0-5,0 0 0,0 0-13,0 0-3,13 0 0,5-4 0,4 4-45,5 0-10,0 0-1,-1-4-8,5 4 12,-9-4-4,5 4 0,-5 4-8,1-4 0,-6 0 0,5 0 0,-4 0 0,-4 0-20,-6 0-12,-8 0-1,0 0-826</inkml:trace>
          <inkml:trace contextRef="#ctx0" brushRef="#br1" timeOffset="59575.7819">5477 6119 403,'18'-20'36,"-9"8"-36,0 4 0,4-4 0,0 0 128,0-3 18,1 3 4,4-4 1,-5 0-35,-4 0-6,0 8-2,0-3 0,-9-1-35,0-4-7,0 4-2,-5 4 0,-4 0 0,0 4-1,-4 0 0,0 1 0,-5 6-35,-4 1-6,-9 0-2,0 12 0,-5 4-5,-8 8-2,-5 3 0,-5 13 0,-3-1 15,-1 8 4,0 5 0,5 15 0,4-8-32,5 4 0,4 0-11,4 8 11,10-4 0,3 0 16,6 4 0,8-4-1,9-8-15,4 0-8,5-7 8,9-1-13,8-8 13,10-7 0,8-1 9,10 1-9,-1-13 8,5-7-8,4 0 0,4-8 0,-3-4 0,-1-4 0,9-8-11,4-12 11,1 0-11,-5-8 11,0-3-8,0-13 8,-9 1 0,-8-9 0,-10-7 0,-4-12 0,-13 0 11,-1-8-3,-12 4 0,-6-4 0,-8 4 12,-4 0 1,-9 4 1,-10-4 0,1 7 16,-9 9 3,-4 8 1,-10 3 0,5 5-42,-4 7 0,-5 13 0,0 3 0,0 4-9,5 8-1,4 8 0,0 8-658,9 8-132</inkml:trace>
          <inkml:trace contextRef="#ctx0" brushRef="#br0" timeOffset="57079.8429">5477 6336 1148,'0'0'51,"9"-8"10,0 0-49,0 0-12,-5 0 0,-4 8 0,5-8 80,-5 8 14,0 0 2,0-8 1,0 0-26,-5 0-6,1 1-1,-5 3 0,0 0-33,-4 4-7,-1 0-2,1 0 0,0 0 3,-1 4 1,-4 0 0,-4 0 0,0-1-4,4 5-1,1-4 0,-1 8 0,0 0-11,0 0-2,0 0-8,14 0 12,0 3-12,-1-3 0,5 4 8,0-4-8,9 8 0,-5-5 0,19 1 0,-1 0 0,5 4 0,4-5 11,-5 5-11,1 0 10,4 0-10,0-1 0,-4 1 0,4 0 0,-5-4 0,1 3 8,-5 1-8,1 0 0,-10-4 0,0 3 0,1 5 0,-6-4 0,-8-4 0,0-1 0,-4-3 0,-5 8 0,5-8 0,-10 4 0,-3-5 0,-1-3 0,-4 4 28,-1-4 1,-3-4 0,4 4 0,-5-4 8,5-4 2,-5 0 0,9 0 0,-4 0-21,4-4-4,1 0-1,-1 0 0,4 0-13,6-4 0,-1 4 0,9 4-1036</inkml:trace>
        </inkml:traceGroup>
        <inkml:traceGroup>
          <inkml:annotationXML>
            <emma:emma xmlns:emma="http://www.w3.org/2003/04/emma" version="1.0">
              <emma:interpretation id="{63367811-151A-4B64-8C40-D76B412F2E50}" emma:medium="tactile" emma:mode="ink">
                <msink:context xmlns:msink="http://schemas.microsoft.com/ink/2010/main" type="inkWord" rotatedBoundingBox="28189,8361 30170,8354 30172,8964 28191,8971"/>
              </emma:interpretation>
              <emma:one-of disjunction-type="recognition" id="oneOf22">
                <emma:interpretation id="interp106" emma:lang="en-IN" emma:confidence="0">
                  <emma:literal>the</emma:literal>
                </emma:interpretation>
                <emma:interpretation id="interp107" emma:lang="en-IN" emma:confidence="0">
                  <emma:literal>other</emma:literal>
                </emma:interpretation>
                <emma:interpretation id="interp108" emma:lang="en-IN" emma:confidence="0">
                  <emma:literal>then</emma:literal>
                </emma:interpretation>
                <emma:interpretation id="interp109" emma:lang="en-IN" emma:confidence="0">
                  <emma:literal>Other</emma:literal>
                </emma:interpretation>
                <emma:interpretation id="interp110" emma:lang="en-IN" emma:confidence="0">
                  <emma:literal>sthes</emma:literal>
                </emma:interpretation>
              </emma:one-of>
            </emma:emma>
          </inkml:annotationXML>
          <inkml:trace contextRef="#ctx0" brushRef="#br1" timeOffset="60336.7477">6387 6561 799,'0'0'35,"0"0"8,0 0-35,0 0-8,0 0 0,0 0 0,0 0 77,0 0 14,0 0 2,0 0 1,-4-4-31,4 4-7,-9-4 0,9 4-1,0 0-15,0 0-4,0 0 0,0 0 0,0 0 17,0 0 3,0 0 1,0 0 0,0 0-13,0 0-4,9-4 0,9 0 0,-5 4-24,9-4-4,5 4-2,0 0 0,-1 0-10,5 0 0,0 0 0,0 0 8,-4-4-8,0 4 0,-5 0 0,-4 0 0,-5 0 0,5-4 0,-5 4 9,0-4-9,1 4 11,-14 0-3,0 0 0,0 0 0,4-8-8,1 4 8,-1-8-8,-4 8 8,0-3-8,-4-1 0,4-4 0,-5 4 0,1 0 28,-1-4 3,1 4 1,-1 0 0,1 0-32,-5 1 0,9-1 0,0 8 0,-4-8 12,4 8-3,0 0-1,0 0 0,0 0-8,0 0-11,0 0 3,0 0 0,0 0 8,0 0 0,4 4 0,9 0 0,1 4 0,-5-1 0,0 1 0,-1 0 0,1 4 0,0-4 0,-4 4 0,8 0 0,-4 0 0,0-1 0,-5 1 0,1-4 0,-1 4 0,-4 0 0,0 0 0,0-12 0,0 12 0,-4-5 0,-5 5 0,4 0 0,-8-4 0,0 0 0,4 4 0,-5-4 0,-3 0-40,8-1-7,-5 5-1,1-4 0</inkml:trace>
          <inkml:trace contextRef="#ctx0" brushRef="#br1" timeOffset="62292.5042">7067 6762 403,'0'0'36,"0"0"-36,0 0 0,0 0 0,9-4 109,-5-4 15,10 4 4,-6-4 0,6-4-77,-5 1-15,4-1-4,0 0 0,-4-4-24,9 4-8,-5-3 0,5-1 0,0 0 31,-5 0 2,0 0 1,1 1 0,-5-5-2,4 4-1,0-4 0,-8 5 0,8-5 25,-4 0 6,-5 0 1,1 1 0,-5-1-8,4 4-2,-4 0 0,5 0 0,-10 5-7,5 3-2,-4 0 0,4 8 0,0 0-35,0 0-9,-9 0 0,0 4 0,-4 4 0,8 3 0,-4 5 0,5 0 0,-9 4 0,13 3 0,-5 1 0,1 0 0,4 4 0,0-9 0,0 5 0,9-4 0,-9-1 0,13 1 0,-4-4 0,0 0 0,4-4-48,9-5-12,14 1-3,-5-8-671</inkml:trace>
          <inkml:trace contextRef="#ctx0" brushRef="#br1" timeOffset="62463.6455">7165 6332 576,'-18'-8'51,"9"4"-41,-4 0-10,13 4 0,0 0 171,0 0 32,0 0 6,0 0 2,0 0-169,0 0-34,13 8-8,-4 0 0,4 0-16,5-4-6,4 3-1,9 1-359,0 0-72</inkml:trace>
          <inkml:trace contextRef="#ctx0" brushRef="#br1" timeOffset="63115.1113">7467 6513 716,'0'0'32,"0"0"6,0 0-30,0 0-8,0 0 0,13 0 0,-4 0 88,4-4 16,0-4 3,5 5 1,-4-9-80,3 4-16,-3-4-4,3 0 0,-3-4 4,-1 0 0,5 1 0,-5-1 0,0-4 35,1 0 7,-10 1 2,10-1 0,-14-4 6,13 5 2,-9-5 0,-4 4 0,5 4-11,-5 1-1,0 3-1,-5 0 0,5 8-35,-4-8-6,-1 8-2,5 4 0,0 0 4,-8 12 1,-6 0 0,14 8 0,-9-1-13,0 9-12,-4 3 3,4 1 0,0 4 9,-4-5 0,13 1 0,-4 3 0,-5-7 0,9 4 0,0-5 0,0 1 0,9-1 0,-5-3 0,-4-4 0,9 0 0,0-5 0,-5-3 8,5 0-8,0-4 8,0 0 3,4-4 1,1-4 0,-6 0 0,1-4-12,5-4 0,-5 0 0,-1 0 0,1-4 0,-4 0-9,8-3 9,-13 3-13,9 0 13,-5-4 0,1 4 0,-1 4 0,-4-3-8,0 11 8,0 0 0,0 0-9,0 0 9,0 0 0,0 0 0,0 0-8,0 0 8,0 0-12,0 0 12,9 11-12,-9-3 12,13 0 0,-4 0 0,0 0-8,5 0 8,-1 0 0,0 0 0,5 0 0,0-4-13,-5 0-1,18-4 0,-9 0 0,1 0-25,-6-4-5,6 4 0,-1-8-1,-9 0 11,5 0 2,4-4 1,-9 0 0,-4 0-11,5-3-2,-6 3-1,-3-4 0,-1 0 21,-4 4 4,0 0 0,-4 5 1,-9-1 58,13 0 11,-14 0 2,5 4 1,0 4-33,-4 0-8,0 4 0,-5 4-1,5-4-11,4 4 12,0 0-12,-4 3 12,8-3-12,-4 4 0,0 8-12,9-20 12</inkml:trace>
          <inkml:trace contextRef="#ctx0" brushRef="#br1" timeOffset="63444.6498">8151 6395 730,'0'0'32,"-5"-4"8,-4 4-32,5 0-8,-5 0 0,-9 4 0,5 4 18,8 0 2,-8 0 1,9 3 0,-5 5-21,4-4 0,1 0 0,-1 4 0,5 3-52,5-3-8,-5 4-1,4-4-1,1 0 52,-5-1 10,13 1 0,-13 0 0,13-4 0,-8 0 0,8-1 0,-4-3 0,0 0 13,-5-4-2,-4-4-1,9 0 0,-9 0 48,14-4 10,-6-4 1,1-4 1,0 5 5,-4-5 1,8 4 0,-4-4 0,0 0-10,-9 0-2,13 0 0,-13 5 0,13-5-11,-8 4-2,8 4-1,-4-4 0,0 4-30,-9 4-7,13 4-1,-4-4 0,-9 0-12,13 8 0,-4 4 8,0-4-8,-4 7 0,4-3 0,-5 0 0,0 0 0,1 4 8,-5-4 0,0-1-8,-5 5 12,5-4-3,-4-4-1,-9 4 0,13-4 0,-14 0 0,5-4 0,-4-1 0,0 1 0,-1-4-8,1 0 0,0 0 0,8 0 0,-8-4-18,13 1-6,-13-1 0,13-4-704</inkml:trace>
        </inkml:traceGroup>
        <inkml:traceGroup>
          <inkml:annotationXML>
            <emma:emma xmlns:emma="http://www.w3.org/2003/04/emma" version="1.0">
              <emma:interpretation id="{612CBEE2-FD9D-451E-8FB4-5741492BB92F}" emma:medium="tactile" emma:mode="ink">
                <msink:context xmlns:msink="http://schemas.microsoft.com/ink/2010/main" type="inkWord" rotatedBoundingBox="30646,8673 31081,8671 31082,9004 30647,9006"/>
              </emma:interpretation>
              <emma:one-of disjunction-type="recognition" id="oneOf23">
                <emma:interpretation id="interp111" emma:lang="en-IN" emma:confidence="0">
                  <emma:literal>is</emma:literal>
                </emma:interpretation>
                <emma:interpretation id="interp112" emma:lang="en-IN" emma:confidence="0">
                  <emma:literal>"s</emma:literal>
                </emma:interpretation>
                <emma:interpretation id="interp113" emma:lang="en-IN" emma:confidence="0">
                  <emma:literal>r's</emma:literal>
                </emma:interpretation>
                <emma:interpretation id="interp114" emma:lang="en-IN" emma:confidence="0">
                  <emma:literal>i's</emma:literal>
                </emma:interpretation>
                <emma:interpretation id="interp115" emma:lang="en-IN" emma:confidence="0">
                  <emma:literal>"o</emma:literal>
                </emma:interpretation>
              </emma:one-of>
            </emma:emma>
          </inkml:annotationXML>
          <inkml:trace contextRef="#ctx0" brushRef="#br1" timeOffset="63788.5625">8830 6608 1278,'0'0'28,"0"0"5,0 0 2,0 0 1,0 0-28,0 0-8,0 0 0,0 0 0,0 0 59,0 0 10,0 0 3,0 0 0,0-8-25,0 8-5,0 0-1,0 0 0,0 0-23,0 0-5,4-8-1,-4 8 0,5-4-1,-5 4-1,9-8 0,-9 8 0,9-4-10,-9 4 0,0 0 0,0 0 8,0 0-8,0 0-17,0 0 4,0 0 1,0 0 12,0 0 0,0 0 0,0 0 0,0 0 0,0 8 0,-9 4 0,9 0 0,0 4 13,-5-4 6,5 3 1,0-3 0,0 4-32,0-4-7,5 0-1,-5 0 0,9-4-1,-5-1-1,14-3 0,-5-4 0</inkml:trace>
          <inkml:trace contextRef="#ctx0" brushRef="#br1" timeOffset="63917.3992">8968 6466 576,'-14'0'51,"10"0"-41,-9 4-10,-1 0 0,5 4 82,1-4 14,-6 8 4,1-5 0,8 5-82,-8 0-18,13 0 0,-4 4 0,-5-4-50,9 3-9,0 1-1</inkml:trace>
          <inkml:trace contextRef="#ctx0" brushRef="#br1" timeOffset="64173.6156">9012 6691 345,'0'0'31,"13"-4"-31,-8-4 0,8-4 0,-13 4 175,14-3 29,-6-1 5,1 0 2,0 4-113,-4 0-22,12 0-5,-3 0-1,-1 8-35,-4-4-7,0 0-2,4 4 0,-4 4 3,0 0 1,4 4 0,5 4 0,-9-4-21,-5 4-9,10 0 8,-1-1-8,-9 5 8,-4-4-8,9 4 8,-9-4-8,-9 3 17,9-3-1,0-4-1,0 4 0,-4 0 4,-9-4 1,-1 0 0,5-4 0,1 0-10,-10 0-2,4-4 0,1-4 0,0 0 0,-1 4 0,6-4 0,-1 0 0,-5 0-8,14 4-11,0 0 3,0 0-772</inkml:trace>
        </inkml:traceGroup>
        <inkml:traceGroup>
          <inkml:annotationXML>
            <emma:emma xmlns:emma="http://www.w3.org/2003/04/emma" version="1.0">
              <emma:interpretation id="{4CBF8FAE-2B14-4121-8902-F1CE0EF6204A}" emma:medium="tactile" emma:mode="ink">
                <msink:context xmlns:msink="http://schemas.microsoft.com/ink/2010/main" type="inkWord" rotatedBoundingBox="31582,8405 32607,8402 32609,8984 31584,8988"/>
              </emma:interpretation>
              <emma:one-of disjunction-type="recognition" id="oneOf24">
                <emma:interpretation id="interp116" emma:lang="en-IN" emma:confidence="0">
                  <emma:literal>the</emma:literal>
                </emma:interpretation>
                <emma:interpretation id="interp117" emma:lang="en-IN" emma:confidence="0">
                  <emma:literal>t he</emma:literal>
                </emma:interpretation>
                <emma:interpretation id="interp118" emma:lang="en-IN" emma:confidence="0">
                  <emma:literal>£ he</emma:literal>
                </emma:interpretation>
                <emma:interpretation id="interp119" emma:lang="en-IN" emma:confidence="0">
                  <emma:literal>° he</emma:literal>
                </emma:interpretation>
                <emma:interpretation id="interp120" emma:lang="en-IN" emma:confidence="0">
                  <emma:literal>&amp; he</emma:literal>
                </emma:interpretation>
              </emma:one-of>
            </emma:emma>
          </inkml:annotationXML>
          <inkml:trace contextRef="#ctx0" brushRef="#br1" timeOffset="64533.8775">9767 6703 518,'0'0'46,"0"0"-37,0 0-9,0 0 0,0 0 116,0 0 20,0 0 5,0 0 1,0 0-29,0 0-5,0 0-2,0 0 0,18 0-50,-5-4-11,-13 4-1,0 0-1,14-8-16,-10 0-3,9 0-1,1-4 0,-14 0-4,13 5-1,0-5 0,1 0 0,-6-4-5,6 4-1,-5-4 0,-5-3 0,9-1-4,-8-8-8,8 1 11,-13 3-11,0-4 12,9 9-12,-9-1 12,0 0-12,0 8 10,0 4-10,0 8 8,0 0-8,0 0 0,0 0 0,-13 8 0,4 8 0,-9 0-11,5 8 11,8-1-8,-4 1 8,-8 4 0,12-1-8,-4 1 8,5 0 0,-1-1 0,5-3 0,5 3 0,-1 1 0,-4-4 0,14-8 0,-5 3 0,-1-3 8,6-4-48,-1-8-8,32 4-3,-14-16-695</inkml:trace>
          <inkml:trace contextRef="#ctx0" brushRef="#br1" timeOffset="64677.0016">9851 6419 1195,'-35'-4'52,"31"4"12,-10 4-51,14-4-13,0 0 0,0 0 0,-13 7 23,13 1 1,0-8 1,0 0 0,9 8-25,-5 4 8,10-4-8,-1 0 0,5 0 0,8 0 0,-4 0 0,5-1 0</inkml:trace>
          <inkml:trace contextRef="#ctx0" brushRef="#br1" timeOffset="65237.915">10322 6387 1098,'5'-20'48,"-5"8"11,0 1-47,9-5-12,-9 0 0,0-4 0,0 4 142,-9 1 26,9-1 6,0 4 1,-5 0-96,-4 4-19,9-4-4,-13 8-1,13 4-11,-4 0-1,-10 8-1,10-4 0,-5 4-30,0 0-12,0 8 11,-4 4-11,8 3 12,-8 1-3,13 0-1,-4-1 0,-5 1 0,9 4-8,-14-5 12,14 1-4,0 0-8,0-1 0,0-7 0,0 4 8,0 0-8,0-1 12,0-7-12,0 4 12,0-4-12,9-4 8,-9-8-8,5 8 8,-5-8-8,13 8 0,-13-4 0,18 0 0,-9-8 16,-5 4 5,14-4 1,-5-4 0,1 4-13,-10-4-9,9 0 12,1 0-12,-5 0 8,-1 0-8,6 0 0,-5 4 0,-9 4-20,0 0-7,4-3-1,-4 3-1,0 0 29,0 0 0,0 0 0,5 3 0,8 5 11,-13 0 8,13 0 1,-13 4 1,9-4-21,0 0 0,-9 4 0,13-1 0,1-3 0,-10 0 0,9 0 0,10 0 0,-15 0 0,19-8 0,-9 4 0,-5-4 8,5 0-8,9-4 8,-10 0-8,6 0 8,-6 0-8,1-4 0,-5 0 0,5-4 0,-9 1 0,0-1-10,0-4 10,-5 4 0,-4 0-10,0 0 10,0 1-8,0-1 8,0 0 0,-4 4-10,-5 0 10,0 8 0,0-4-12,-4 8 4,8 0 8,-8 4-13,13 4 5,-13 4 8,13-1-13,0 1 5,-5 4 8,5-4 0,5 3 0,-5-3 0,13 0 0,-8 4 0,8-4 0,0-5 0,5 1 0,-5 0 0,1-4 0,-10 0 0,9-4-16,1 0-2,-1-4 0</inkml:trace>
        </inkml:traceGroup>
      </inkml:traceGroup>
      <inkml:traceGroup>
        <inkml:annotationXML>
          <emma:emma xmlns:emma="http://www.w3.org/2003/04/emma" version="1.0">
            <emma:interpretation id="{1CCF232C-3BC3-47AD-BF8C-7693534FF12B}" emma:medium="tactile" emma:mode="ink">
              <msink:context xmlns:msink="http://schemas.microsoft.com/ink/2010/main" type="line" rotatedBoundingBox="27888,9471 32791,9186 32840,10021 27937,10305">
                <msink:destinationLink direction="with" ref="{3CB66E2F-C562-475C-B715-70197A37994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10C4D30-3CD9-4AF0-91DD-4CA0EE7D226B}" emma:medium="tactile" emma:mode="ink">
                <msink:context xmlns:msink="http://schemas.microsoft.com/ink/2010/main" type="inkWord" rotatedBoundingBox="27888,9471 30448,9322 30497,10157 27937,10305"/>
              </emma:interpretation>
              <emma:one-of disjunction-type="recognition" id="oneOf25">
                <emma:interpretation id="interp121" emma:lang="en-IN" emma:confidence="0">
                  <emma:literal>surplus</emma:literal>
                </emma:interpretation>
                <emma:interpretation id="interp122" emma:lang="en-IN" emma:confidence="0">
                  <emma:literal>Surplus</emma:literal>
                </emma:interpretation>
                <emma:interpretation id="interp123" emma:lang="en-IN" emma:confidence="0">
                  <emma:literal>sulphas</emma:literal>
                </emma:interpretation>
                <emma:interpretation id="interp124" emma:lang="en-IN" emma:confidence="0">
                  <emma:literal>sulpha</emma:literal>
                </emma:interpretation>
                <emma:interpretation id="interp125" emma:lang="en-IN" emma:confidence="0">
                  <emma:literal>Sulpha</emma:literal>
                </emma:interpretation>
              </emma:one-of>
            </emma:emma>
          </inkml:annotationXML>
          <inkml:trace contextRef="#ctx0" brushRef="#br1" timeOffset="68346.3292">6099 7733 403,'0'0'36,"0"0"-36,0 0 0,0 0 0,0 0 86,0 0 10,9-4 3,-5 0 0,-4 4 7,13-8 2,-4-4 0,0 5 0,4-5-39,-4 0-7,5-4-2,-5 0 0,17-3-4,-12 3-2,3-4 0,-3 0 0,3 1-14,-3 3-2,-1 4-1,0-4 0,-4 0-1,5 5 0,-14-1 0,13 8 0,-9-4-20,-4 8-5,0 0-1,0 0 0,9 4-10,0 4 0,-9-8 0,9 8 0,-5 3 0,-4 5 0,5-4 0,-1 4 0,1-4 0,-5 7 0,4-7 0,-4 4 0,0 0 0,-4-4 0,4 3 0,0-3 0,-5 0 0,1 0 0,4-12 0,-5 8 0,5-8 0,-4 4 0,4-4-12,-9 8 12,9-8-10,-13 0 10,4 0 0,-4 0-9,4 0 9,0 0 0,0 0 0,9 0 0,-5 0 0,-3-4 0,8 4 0,0 0 0,0 0-11,0 0 11,0 0-13,0 0 5,0 0-1,0 0 0,8-4 0,6 0 0,-1 4 9,0-4 11,1 0-3,4 4 0,-1-4-8,1 4 0,0-4 0,4 0 0,-4-4 0,0 4-17,-5-4 4,5 4 1,-5 1 12,0-1 13,-4-4-2,0 4-1,4-4-10,1 0 0,-14 8 9,4-4-9,-4 4 11,0 0-3,0 0 0,0 0 0,0 0-8,0 0 0,0 0 9,0 0-9,0 0 0,0 0 0,0 0 0,0 12 0,0 0 0,0 0 0,0 3 0,9-3 0,-5 0-24,5 4-4,0-4 0,-4-4 0,4 3 47,4-7 9,0 0 1,-8 0 1,17 0-48,-9-4-10,-4-4-1,13 0-1,-13-4 54,9 0 12,-5-3 1,1 3 1,-1-8-30,0 0-8,-8 0 0,8 5 0,-9-9 0,5 4 9,0 0-9,-4 0 0,-1 1 11,-4 3-11,0 0 10,9 0-10,-9 12 12,0 0-3,0 0-1,0 0 0,0 0 0,0 0 0,0 0 0,0 0 0,0 0-8,-9 8-11,9 4 3,0 0 0,0 0 8,0 3 0,0-3-9,9 0 9,-5 0 0,5 0 0,-4 0 0,-1-5 0,9-3 0,1 4 0,-1-8 0,0 0 0,1-4 0,-5 0 0,13-4 0,-4 1 0,-5-5 0,0 0 0,-4 0 0,9-4 0,-5 0 0,1 1 0,-14-1 0,13 0 0,-9-4 0,1 1 0,-1 3 0,1-4 0,-10 4 0,5 1 8,-4-5-8,-1 8 0,1 0 0,-9 4 0,13 0 0,-9 4 0,0 0 0,0 4 0,0 0 0,9 0 0,-9 4 0,5 0-9,-5 0 9,9-4-10,-5 12 10,5-4 0,5 4 0,-1 0 0,5 0 0,0-5-12,4 1 12,1 4-12,-5-4-12,13 0-4,-13 0 0,8 0 0,-3 0-48,-1-4-11,-4 3-1,0 1-1,0-4 28,-5 4 5,-4 0 2,0-8 0,0 0 36,0 8 7,0 0 2,0 4 0,0-12 9,0 0 0,0 0-9,0 8 9,0-4 0,0-4 0,0 0 0,9 11 0,-5-3 12,1-4-4,-5-4 0,9 8 0,0 0-8,-9-8 10,9 0-10,-9 0 10,17 0 2,-8 4 1,-4-4 0,8-4 0,-4 4-25,0-4-4,-9-4-2,13 4 0,-4 0 66,0-4 12,-5 1 4,5-1 0,0 0-50,0 0-14,0 0 0,-5-4 8,5 4 10,-4-4 2,8 1 1,-9-5 0,1 4-1,-1 4-1,1-4 0,-5 4 0,0 0 17,0 8 4,0 0 1,0 0 0,0 0-17,0 0-3,0 0-1,0 0 0,0 0-12,0 0-8,-5 12 8,-4 4-8,5 4 0,-9 11 0,8 1 0,-4 3 0,5 1 21,-1-1 0,-4 1 0,5 3 0,-5-3-21,9 3 0,-9-7 0,5 8 0,-1-13-10,1 1-6,-5-1-2,9-3 0,0-4 29,0 0 5,0-5 2,0 1 0,0-16-18,0 0 0,0 0 0,0 0 0,0 0 0,0 0 8,13-4-8,-4-8 0,0-3 20,-9-1-4,13-8 0,-4-4 0,0 1-6,5-5-2,-1 1 0,-4-5 0,0 1-8,8-1 0,-3 5 0,-1-1 0,0 0 0,5 1-11,-5 7 3,1 0 0,-1 1 8,5 7 0,-5 0 0,5 0 0,-9 8 0,0 5 0,4-1 0,-13 4 0,0 0 0,0 0 0,9 7 0,-5 1 0,1 8 0,-5 0 0,0-4 0,-5 4 0,-8-1-18,9 5-2,-5-4 0,4 4 0,-8-5-13,0-3-3,8 4-1,-4-8 0,5 0-43,-9 0-8,8 0-1,-4-4-1,9-4 39,0 0 8,0 0 2,0 0 0,0 0 28,0 0 13,0 0-12,0 0 12,0 0 0,0 0 0,0 0 0,0 0 0,9-4 0,-4 0 0,8-4 0,0 0 0,1 4 0,3-4 10,1 0-1,0 0 0,-5 0-9,9-3 0,-4-1 0,0 4 0,0-8 0,8 0 0,-8 0 0,9-3 0,-10 3 0,1-4 0,-4-4 0,8-3-11,0-1 42,-9-3 8,1 3 1,3-4 1,-8 5-33,0 3-8,4-4 0,-4 5 0,0 3 0,0 4 0,-9 0 0,5 5 0,-5 3 42,0 8 6,-14-4 2,14 0 0,-9 8-29,0 4-5,-4 0-2,4 7 0,-4 1-14,0 0 0,4 4 0,-5 3 0,-3 1 0,12 4 0,-8-5-8,8 5 8,-3 4 0,3-5 0,-4-3 0,9 4 0,9-5-13,-4 1 1,-5 0 0,13-5 0,-9-3 20,1 0 5,4-4 1,8-4 0,-3-4-14,8 0 0,-9-4 8,5-4-8,-5-4 0,-4 0-10,13-4 2,-13 0 0,14-4 8,-10 1 11,-4-1-3,4-4 0,0 4-8,-8-4 0,4 1-12,-5 7 12,-4 0 0,13 0 0,-13 0 0,0 4 12,0 8 0,0 0 0,0 0 0,0 0 0,0 0-12,-13 8 8,13 0-8,0 8 8,-4 0-8,-5 0 0,9 3 0,0 1 0,0 0 0,9 0 0,-9-5 0,4 5 0,5-4 0,-5 0 0,5-4 0,0-5 0,0 1 0,4 0 0,-4-4 0,5 0 0,-1-4-16,-4-4 2,0 0 0,4-4 0,0-4 14,-8-3 0,8-1 0,0 0-9,-4 0 9,0 1 0,-9-5 0,14 4 0,-14 0 0,8 4 8,-3-3-8,-1 3 0,-4 4 17,0 0-1,0-4 0,0 8 0,0 4 0,0 0 0,0 0 0,0 0 0,0 0-16,0 0 0,0 12 0,0-4 0,0 4 0,0 4 0,0-5 0,0 1-9,14 4 9,-14-4 0,13 4 0,-9-5 0,1-3 0,-1 0 0,1 0 0,-5-8 0,0 0-26,9 8-3,-9-8-1,0 0 0,13 4 51,-4-4 11,4-4 1,0-4 1,-4 4-26,0-4-8,0-4 0,0 5 0,0-5 8,-5 4-8,5-4 0,-4 0 0,8 4 0,-9 0 0,1-3 0,-1 3 0,1 0-24,-5 0-11,13-4-2,-9 8-1,-4 4 82,0 0 16,9-8 3,-9 8 1,0 0-76,0 0-14,14 0-3,-1 4-1,-13-4 30,0 0-9,9 12 9,0-4 0,4-4 0,-4 4 0,-9-8 0,9 12 0,-5-5 0,5 1 0,-9-8 0,5 8 0,-5-8-31,0 12-1,13-4 0,-13-8 0,0 12 52,0-12 9,4 8 3,-4-8 0,5 12-52,-5-5-9,0-7-3,0 0 0,0 0 32,0 12 0,0-12 0,0 8 0,0-8 23,0 0 10,0 0 3,0 0 0,0 0-28,0 0-8,-5 4 0,-3-4 0,-1 0 28,9 0-2,0 0 0,-14-8 0,14 8-42,-4-4-8,4 4-1,0 0-1,-9-4 15,9 4 11,0 0-13,0 0 5,0 0-70,0 0-14,0 0-2</inkml:trace>
        </inkml:traceGroup>
        <inkml:traceGroup>
          <inkml:annotationXML>
            <emma:emma xmlns:emma="http://www.w3.org/2003/04/emma" version="1.0">
              <emma:interpretation id="{97AA872F-DC17-428B-B8C1-6C084A2E9D3F}" emma:medium="tactile" emma:mode="ink">
                <msink:context xmlns:msink="http://schemas.microsoft.com/ink/2010/main" type="inkWord" rotatedBoundingBox="31002,9323 32793,9219 32827,9800 31035,9904"/>
              </emma:interpretation>
              <emma:one-of disjunction-type="recognition" id="oneOf26">
                <emma:interpretation id="interp126" emma:lang="en-IN" emma:confidence="0">
                  <emma:literal>that</emma:literal>
                </emma:interpretation>
                <emma:interpretation id="interp127" emma:lang="en-IN" emma:confidence="0">
                  <emma:literal>t hat</emma:literal>
                </emma:interpretation>
                <emma:interpretation id="interp128" emma:lang="en-IN" emma:confidence="0">
                  <emma:literal>1 hat</emma:literal>
                </emma:interpretation>
                <emma:interpretation id="interp129" emma:lang="en-IN" emma:confidence="0">
                  <emma:literal>¢ hat</emma:literal>
                </emma:interpretation>
                <emma:interpretation id="interp130" emma:lang="en-IN" emma:confidence="0">
                  <emma:literal>f hat</emma:literal>
                </emma:interpretation>
              </emma:one-of>
            </emma:emma>
          </inkml:annotationXML>
          <inkml:trace contextRef="#ctx0" brushRef="#br1" timeOffset="68912.7819">9212 7579 460,'0'0'41,"0"0"-33,0 0-8,0 0 0,0 0 181,9-4 35,-5-4 6,5 4 2,-4-4-148,12-3-28,-3-1-7,3 4-1,-3-4 12,-1 0 3,5-8 0,4 5 0,-9-1 3,5-4 1,-5 0 0,5-3 0,-4-1-18,-6 0-3,6 5-1,-1-5 0,-4 4-29,0-3-8,-9 3 0,0 0 0,0 0 16,0 4-2,0 5 0,0 3 0,0 8-14,0 0 0,-9 0 0,0 4 0,-4 8-9,-1 3 9,6 9-13,-15 0 5,14 7 8,-13 1 0,9 3 0,-5 5-8,14-9 8,-5 5 0,4 0-9,1-5 9,8 1 0,1-9 0,-5 1 8,13 0-8,1-8 0,3-5 0,-3-3 0,12-4-11,-4-4-145,5-8-28,13-11-7,-4-9-1</inkml:trace>
          <inkml:trace contextRef="#ctx0" brushRef="#br1" timeOffset="69001.7244">9416 7208 1090,'0'0'48,"-9"0"11,9 0-47,-4 0-12,-9 0 0,-1 4 0,10 0 32,4-4 5,-5 8 1,5 4 0,9-4-22,0 0-4,-4 3 0,12 1-1,-3 0-11,3-4 0,-3 4 0,8-4 0</inkml:trace>
          <inkml:trace contextRef="#ctx0" brushRef="#br1" timeOffset="70034.4611">9634 7390 230,'0'0'20,"13"-8"-20,1 0 0,-10 0 0,9 0 108,1-4 16,-1-4 4,-9-3 1,10 3 24,-1-4 5,-9 0 1,5-3 0,-4 3-58,8-4-11,-13 5-2,0-1-1,9 0-37,-5 4-7,-4 4-2,0 1 0,0 3-5,0 8-2,0 0 0,0 0 0,0 0-14,0 0-4,-13 4 0,13 8 0,-13-1-16,-1 5 0,10 4 0,-9 4-9,13-5 9,-14 9 0,14 0 0,-9-1 0,1 1 0,8 0 8,0-1-8,0 5 0,0-5 16,0-3-2,0 0 0,0-8 0,0-1-14,0 1-12,0-4 3,0-4 0,0-8 9,8 4 14,1 4-3,0-8-1,-4-4-10,12 0 0,-17 0 0,14-4 0,-1-4 0,5 0 0,-5 0 0,1 1 0,-1-1 16,0 0 5,0 4 1,5 0 0,-4 0-35,-6 4-7,6-4-2,-1 8 0,0-4 33,-8 0 6,8 8 2,1 0 0,-14-4-31,4 4-5,5 4-2,-5 4 0,-4-4 19,14 4 0,-14-4 0,0 0 0,8-1 0,-3 1 0,-1 4 0,-4-4 0,9 4 0,-4-4 0,8-4 0,-9 4 0,-4-8-55,14 0-7,-1 0-2,0 0 0,1-4 52,-1-4 12,-4 4 0,4-4 0,1 0 0,3-4 0,-3 0 0,3-3 0,-3-1 0,-1 4 0,0-8 0,5 8 0,-9-7 0,9 3 0,-5 4 0,-4 0 0,4 4 0,1 0 0,-5 1 0,-1 3 0,1 0 0,-4 0 0,8 4 0,-8 0 0,-5 0 0,13 0 0,-13 0 0,9 8 0,-5-1 0,5-3 0,0 4 0,-9-8 0,0 8 0,13 0-16,-13 0 4,9 0 0,-9-8 12,0 0 13,0 0-2,0 0-1,5 8-10,-5-8 0,0 0 0,0 0 0,0 0 0,0 0 0,0 0 0,-14 0 0,10 0-19,-5-4-5,-9 4-2,5-4 0,0 4 26,4 0 0,-5 0 0,1 8 0,0-8 16,-1 8 8,1-4 1,9 4 1,-10 3-37,10-3-7,-5 0-2,9 4 0,0 0 20,0 4 0,0-5 0,9-3 0,-5 4 0,5 0 0,-4 0 0,8 0 0,-9-8 17,10 4 1,-1-8 0,0 4 0,1-1-18,-5-3 0,4-3 0,0-1 0,1 4 0,-1-8 0,-9 0 0,10 4 0,-14 4 0,0-8 0,13 0 0,-9 0-9,-4 8 9,0 0 0,0 0 8,0 0-8,0 0 0,0 0 0,0 0 0,0 0 0,0 0 0,0 0 0,0 0 0,0 0 0,0 0 0,0 12 0,0-12 0,14 8 0,-5 4 16,-1-8-2,6 4 0,-1-4 0,0-1-22,1-3-5,3 0-1,1-3 0,-4-1 14,3-4 0,10 0 0,-9-4 0,0 0 0,8 0 0,-8 0 0,-5-3 0,5-5 13,-5-4 6,1 1 1,3-1 0,-3-4-32,-5 1-7,0 3-1,4 0 0,-13 1 37,9 3 7,-5 4 2,1 0 0,8 4-17,-13 0-9,0 5 10,0 7-10,0 0-19,0 0-9,0 11-3,-5 5 0,5 4 31,-8 4 0,3-1 0,-8 5 0,13 0 0,-13 3 0,8-3 0,5 3 0,0-3 0,0-4 0,0 3 0,5-3 0,3 0 27,-3-5 11,8-3 2,0 0 1,5-8-65,-4-4-14,3-4-2,1-4-1</inkml:trace>
          <inkml:trace contextRef="#ctx0" brushRef="#br1" timeOffset="70163.897">10749 7240 1400,'0'0'62,"0"0"13,0 0-60,0 0-15,0 0 0,4 8 0,9-4 43,1-1 5,12 5 2,-8-4 0,13 0-20,0 0-4,0 4-1,9-4-508,-4 4-101</inkml:trace>
        </inkml:traceGroup>
      </inkml:traceGroup>
    </inkml:traceGroup>
    <inkml:traceGroup>
      <inkml:annotationXML>
        <emma:emma xmlns:emma="http://www.w3.org/2003/04/emma" version="1.0">
          <emma:interpretation id="{55F52091-7A84-43FF-BA3C-F9128B66C866}" emma:medium="tactile" emma:mode="ink">
            <msink:context xmlns:msink="http://schemas.microsoft.com/ink/2010/main" type="paragraph" rotatedBoundingBox="20598,10214 33906,10176 33912,12362 20604,124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D351238-3CA5-4206-B11C-1E33050E387B}" emma:medium="tactile" emma:mode="ink">
              <msink:context xmlns:msink="http://schemas.microsoft.com/ink/2010/main" type="line" rotatedBoundingBox="20598,10214 33474,10177 33477,11305 20601,11341"/>
            </emma:interpretation>
          </emma:emma>
        </inkml:annotationXML>
        <inkml:traceGroup>
          <inkml:annotationXML>
            <emma:emma xmlns:emma="http://www.w3.org/2003/04/emma" version="1.0">
              <emma:interpretation id="{CD647E2D-4594-4E52-9162-CCF79A030DE1}" emma:medium="tactile" emma:mode="ink">
                <msink:context xmlns:msink="http://schemas.microsoft.com/ink/2010/main" type="inkWord" rotatedBoundingBox="20598,10513 20927,10512 20927,10718 20599,10718"/>
              </emma:interpretation>
              <emma:one-of disjunction-type="recognition" id="oneOf27">
                <emma:interpretation id="interp131" emma:lang="en-IN" emma:confidence="0">
                  <emma:literal>#</emma:literal>
                </emma:interpretation>
                <emma:interpretation id="interp132" emma:lang="en-IN" emma:confidence="0">
                  <emma:literal>=</emma:literal>
                </emma:interpretation>
                <emma:interpretation id="interp133" emma:lang="en-IN" emma:confidence="0">
                  <emma:literal>¥</emma:literal>
                </emma:interpretation>
                <emma:interpretation id="interp134" emma:lang="en-IN" emma:confidence="0">
                  <emma:literal>z</emma:literal>
                </emma:interpretation>
                <emma:interpretation id="interp135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85524.2345">-1178 8341 230,'0'0'10,"-8"0"2,-1 0-12,0-4 0,9 4 0,0 0 0,-14 0 268,14 0 50,0 0 10,0 0 3,0 0-182,0 0-36,0 0-7,14-8-2,4 4-58,-5-4-12,0 4-2,9 0-1,10 1-21,-6 3-10,-8 0 10,4 0-10,0 3-126,1 1-31,-10 0-7</inkml:trace>
          <inkml:trace contextRef="#ctx0" brushRef="#br0" timeOffset="85642.3132">-1098 8456 172,'18'15'16,"-18"-15"-16,-13 4 0,8 4 0,5-8 236,0 0 44,0 0 8,-4 8 3,4-8-156,0 0-31,9 8-7,0-4-1,-9-4-48,22 4-9,13 0-3,1-4 0,-5 0-21,5 0-5,-1 0-1</inkml:trace>
        </inkml:traceGroup>
        <inkml:traceGroup>
          <inkml:annotationXML>
            <emma:emma xmlns:emma="http://www.w3.org/2003/04/emma" version="1.0">
              <emma:interpretation id="{A9CB3FCB-63FC-4539-92AE-7A3897485B95}" emma:medium="tactile" emma:mode="ink">
                <msink:context xmlns:msink="http://schemas.microsoft.com/ink/2010/main" type="inkWord" rotatedBoundingBox="21318,10240 22392,10236 22394,10914 21320,10918"/>
              </emma:interpretation>
              <emma:one-of disjunction-type="recognition" id="oneOf28">
                <emma:interpretation id="interp136" emma:lang="en-IN" emma:confidence="0">
                  <emma:literal>With</emma:literal>
                </emma:interpretation>
                <emma:interpretation id="interp137" emma:lang="en-IN" emma:confidence="0">
                  <emma:literal>Wit</emma:literal>
                </emma:interpretation>
                <emma:interpretation id="interp138" emma:lang="en-IN" emma:confidence="0">
                  <emma:literal>WH</emma:literal>
                </emma:interpretation>
                <emma:interpretation id="interp139" emma:lang="en-IN" emma:confidence="0">
                  <emma:literal>Wet</emma:literal>
                </emma:interpretation>
                <emma:interpretation id="interp140" emma:lang="en-IN" emma:confidence="0">
                  <emma:literal>wit</emma:literal>
                </emma:interpretation>
              </emma:one-of>
            </emma:emma>
          </inkml:annotationXML>
          <inkml:trace contextRef="#ctx0" brushRef="#br0" timeOffset="88529.959">-498 8049 518,'0'0'46,"0"0"-37,0 0-9,0 0 0,0 0 107,4-8 19,1 0 4,-5 8 1,0 0-6,0 0-1,0 0 0,0 0 0,0 0-60,0 0-13,0 0-3,0 0 0,0 12-26,4 4-6,1 4 0,-1 3-1,5 5-15,-5-1 0,1 1 0,4 4 0,-5 3 16,5 1 0,-4-5 0,-1 5 0,0-9-16,5 1 0,0-4 0,-4 3 0,4-7 19,-5-4 1,5 0 0,0-4 0,0-5-20,-1 1 0,1-4 0,5 0 0,-1-8 24,-4 0 2,4 0 0,1-7 0,-1-1-5,0-4-1,1-4 0,-1-3 0,5-1 20,-5-4 3,0 1 1,5-5 0,0 0-20,-5 1-3,0-1-1,-4 1 0,5 3-4,-5 4 0,-1 1-1,1 7 0,-4 4-15,-1 4 0,-4 8 8,0 0-8,0 0 0,0 0-8,5 12 8,-5 4-13,4 4 2,-4 3 1,0 1 0,4 4 0,-4-1 10,5 1 0,-1-5 0,-4 5 0,5-4 0,-1-4 0,1-1 0,-1 1 0,5-8 0,-5 0 0,10-4 0,-5-4 8,0-1-8,4-6 0,0-1 0,1-4-8,3 0 8,-3-8 0,3-4 10,-3 1-10,3-5 8,1-4-8,-4 1 0,-1-1 0,5 0 0,-5 1 8,0-1-8,-4 4 0,0 1 0,-5 3 0,5 4 0,-4 0 0,-5 8-20,0 1-8,0 7 0,0 0-612,-5 7-121</inkml:trace>
          <inkml:trace contextRef="#ctx0" brushRef="#br0" timeOffset="88758.8227">288 8503 1220,'0'0'54,"0"0"11,0 0-52,0 0-13,4-12 0,-4 12 0,0 0 64,0 0 11,0 0 1,0 0 1,0 0-18,0 0-4,5 12-1,-1 4 0,-4-4-43,0 3-11,0 1 0,5 0 0,-5 0 8,0-1 0,4 1 0,-4 0 0,0 0-8,0-4 0,0 0 0,5-5 0,-1 1-133,5 0-23,-9-8-4,13-4 0</inkml:trace>
          <inkml:trace contextRef="#ctx0" brushRef="#br0" timeOffset="89060.9265">466 8637 403,'-18'-8'36,"9"8"-36,0-4 0,0 4 0,5-4 170,-1 0 27,-8 4 6,4-4 1,0 4-91,9-4-17,0 4-4,0 0-1,0 0-35,0 0-8,0 0 0,0 0-1,14 4-33,3-4-6,1 4-8,4-4 11,1 4-11,-6 0-14,6-4 3,-1 4-473,0-4-96</inkml:trace>
          <inkml:trace contextRef="#ctx0" brushRef="#br0" timeOffset="88907.9925">528 8531 230,'0'0'20,"0"0"-20,9-4 0,-5 0 0,1-8 235,-5 12 42,0 0 9,8-4 2,-8 4-180,0 0-35,0 0-7,0 0-2,0 0-3,5 8-1,-1 0 0,1 7 0,-5-3-48,4 4-12,-8 0 0,4 0 0,4 3 0,-4-3 9,5 0-9,-5 0 8,0 0-32,0-1-8,0-3 0,0-12-704</inkml:trace>
        </inkml:traceGroup>
        <inkml:traceGroup>
          <inkml:annotationXML>
            <emma:emma xmlns:emma="http://www.w3.org/2003/04/emma" version="1.0">
              <emma:interpretation id="{334D5691-5407-429B-92F3-E8359AD77210}" emma:medium="tactile" emma:mode="ink">
                <msink:context xmlns:msink="http://schemas.microsoft.com/ink/2010/main" type="inkWord" rotatedBoundingBox="22862,10355 23662,10353 23664,11037 22864,11039"/>
              </emma:interpretation>
              <emma:one-of disjunction-type="recognition" id="oneOf29">
                <emma:interpretation id="interp141" emma:lang="en-IN" emma:confidence="0">
                  <emma:literal>at</emma:literal>
                </emma:interpretation>
                <emma:interpretation id="interp142" emma:lang="en-IN" emma:confidence="0">
                  <emma:literal>at'</emma:literal>
                </emma:interpretation>
                <emma:interpretation id="interp143" emma:lang="en-IN" emma:confidence="0">
                  <emma:literal>Qu'</emma:literal>
                </emma:interpretation>
                <emma:interpretation id="interp144" emma:lang="en-IN" emma:confidence="0">
                  <emma:literal>Quit</emma:literal>
                </emma:interpretation>
                <emma:interpretation id="interp145" emma:lang="en-IN" emma:confidence="0">
                  <emma:literal>ah</emma:literal>
                </emma:interpretation>
              </emma:one-of>
            </emma:emma>
          </inkml:annotationXML>
          <inkml:trace contextRef="#ctx0" brushRef="#br0" timeOffset="89749.1064">1349 8199 403,'0'0'17,"0"0"5,9-4-22,0-4 0,0 0 0,-9 8 0,5-8 176,-5 8 32,0 0 5,0 0 2,4-12-89,-4 5-18,0 7-3,-4-4-1,-5 4-53,-5 0-11,-3 4-3,-1 3 0,0 5-20,-4 0-4,-5 8-1,1 4 0,-1 3-12,0 1 0,1-1 0,3 1 0,1 4 17,0-1 1,13 1 0,0-5 0,-4-3-18,8 4 0,10-5 8,4-3-8,0 0-12,8-4-7,6-4-1,-1-1 0,4-7 42,1 0 8,0-4 2,-1-4 0,6 0 0,-6-3 0,1-1 0,-5-8 0,0-4-32,0 0-12,-4 1 1,0-1 0,-5-4 23,-4 1 5,0-1 1,-5-4 0,-4 1 31,-4 3 7,0-4 0,-5 5 1,-5-1-45,-3 4-12,-1 4 0,0 5 0,-4-1-15,0 8-5,-5 0 0,0 8-1,1 4-27,4 3-4,-5 1-2,0 4 0,1 0 1,8 4 0,5-5 0,4 1 0,-5 0-60,10 4-12,8-4-3,5-1 0,0-3-33,0 0-7,4-4-2,5-4 0,0 4 90,0-4 17,-1 0 4,1 0 1,-5 0 126,5-4 26,-9 3 5,4-3 1,-4 4 32,0-4 6,0 8 2,4-4 0,-13-4-52,5 12-11,4 4-1,0-4-1,-9 4-27,4-1-6,-4 1-1,0 0 0,0 0-41,0 3 0,0-3 0,-4 4-11,4 0 11,0-1 0,0 1 8,-5-4-8,5 4 0,0-4 8,0-1-8,5-3 0</inkml:trace>
          <inkml:trace contextRef="#ctx0" brushRef="#br0" timeOffset="90029.5087">1616 8578 1267,'0'0'56,"0"0"12,0 0-55,0 0-13,0 0 0,0 0 0,0 0 102,0 0 18,0 12 3,-5 4 1,5-5-77,-4 9-15,8-4-4,-4 0 0,-4 0-11,4-1-2,-4 5-1,4-4 0,0 4 10,0-5 1,0-3 1,4 0 0,-4 0-43,4 0-9,5-4-2,-9-8-535,5 4-107</inkml:trace>
          <inkml:trace contextRef="#ctx0" brushRef="#br0" timeOffset="90277.1231">1647 8692 1728,'0'0'76,"0"0"16,0 0-73,0 0-19,0 0 0,0 0 0,0 0 0,9 0 0,4 0 0,1 0 0,-1 4 0,5-4 0,4 8 0,0-4-764</inkml:trace>
          <inkml:trace contextRef="#ctx0" brushRef="#br0" timeOffset="90146.7254">1834 8590 576,'0'0'51,"4"-8"-41,0 0-10,1 0 0,-5 8 258,0 0 50,0 0 9,0 0 3,0 0-204,0 0-41,0 0-8,0 0-2,0 0-49,0 16-16,-5-4 10,5 3-10,0 1 0,0 0 8,0 0-8,0 4 0,0-5 8,0 1-8,0 0 0,5-4 8,-5 4-8,0-5-12,0-11 2</inkml:trace>
        </inkml:traceGroup>
        <inkml:traceGroup>
          <inkml:annotationXML>
            <emma:emma xmlns:emma="http://www.w3.org/2003/04/emma" version="1.0">
              <emma:interpretation id="{25640279-EECD-4F7A-B337-9F5DB57B4AAC}" emma:medium="tactile" emma:mode="ink">
                <msink:context xmlns:msink="http://schemas.microsoft.com/ink/2010/main" type="inkWord" rotatedBoundingBox="24063,10528 24405,10527 24406,10843 24064,10844"/>
              </emma:interpretation>
              <emma:one-of disjunction-type="recognition" id="oneOf30">
                <emma:interpretation id="interp146" emma:lang="en-IN" emma:confidence="0">
                  <emma:literal>+</emma:literal>
                </emma:interpretation>
                <emma:interpretation id="interp147" emma:lang="en-IN" emma:confidence="0">
                  <emma:literal>~</emma:literal>
                </emma:interpretation>
                <emma:interpretation id="interp148" emma:lang="en-IN" emma:confidence="0">
                  <emma:literal>t</emma:literal>
                </emma:interpretation>
                <emma:interpretation id="interp149" emma:lang="en-IN" emma:confidence="0">
                  <emma:literal>T</emma:literal>
                </emma:interpretation>
                <emma:interpretation id="interp150" emma:lang="en-IN" emma:confidence="0">
                  <emma:literal>F</emma:literal>
                </emma:interpretation>
              </emma:one-of>
            </emma:emma>
          </inkml:annotationXML>
          <inkml:trace contextRef="#ctx0" brushRef="#br0" timeOffset="94428.6056">2247 8487 1497,'0'0'32,"0"0"8,0 0 0,0 0 4,0 0-36,0 0-8,0 0 0,0 0 0,0 0 53,0 0 9,13-4 2,0 0 0,5 0-9,4 4-2,9-4 0,0 4 0,5 0-39,-1 0-14,1-4 9,-1 8-9,1-4-132,0-4-31</inkml:trace>
          <inkml:trace contextRef="#ctx0" brushRef="#br0" timeOffset="94270.5717">2313 8337 1267,'0'0'28,"0"0"5,5-8 2,-5 8 1,0-8-36,0 8 0,0 0 0,0 0 0,0 0 58,0 0 5,0 0 1,-9 12 0,0 0-41,0 8-8,5-4-2,-1 3 0,1 5-13,-1-4-18,1-1 4,4 5 1,0 0 13,0-4 0,4-5 0,1 5 0,4-4 0,-1 0 0,-3-1 0,4-3-447,0 0-86</inkml:trace>
        </inkml:traceGroup>
        <inkml:traceGroup>
          <inkml:annotationXML>
            <emma:emma xmlns:emma="http://www.w3.org/2003/04/emma" version="1.0">
              <emma:interpretation id="{3A5146C4-DCFC-465B-AAE1-D6C04C92101D}" emma:medium="tactile" emma:mode="ink">
                <msink:context xmlns:msink="http://schemas.microsoft.com/ink/2010/main" type="inkWord" rotatedBoundingBox="24986,10304 25794,10301 25796,11037 24988,11039"/>
              </emma:interpretation>
              <emma:one-of disjunction-type="recognition" id="oneOf31">
                <emma:interpretation id="interp151" emma:lang="en-IN" emma:confidence="0">
                  <emma:literal>We</emma:literal>
                </emma:interpretation>
                <emma:interpretation id="interp152" emma:lang="en-IN" emma:confidence="0">
                  <emma:literal>W</emma:literal>
                </emma:interpretation>
                <emma:interpretation id="interp153" emma:lang="en-IN" emma:confidence="0">
                  <emma:literal>UL</emma:literal>
                </emma:interpretation>
                <emma:interpretation id="interp154" emma:lang="en-IN" emma:confidence="0">
                  <emma:literal>we</emma:literal>
                </emma:interpretation>
                <emma:interpretation id="interp155" emma:lang="en-IN" emma:confidence="0">
                  <emma:literal>vi</emma:literal>
                </emma:interpretation>
              </emma:one-of>
            </emma:emma>
          </inkml:annotationXML>
          <inkml:trace contextRef="#ctx0" brushRef="#br0" timeOffset="95284.9583">3170 8227 853,'14'-8'37,"-14"8"9,0 0-37,0 0-9,0 0 0,0 0 0,0 0 133,0 0 25,0 0 5,0 0 1,0 0-68,0 15-14,0 1-2,4 4-1,-4 0-63,5 3-16,-5 1 0,0 4 0,8-5 28,-3 5 4,-1-4 0,5-1 0,0 1-8,-5-4 0,5 0-1,-4-1 0,-1-3-7,5 0-2,0-4 0,4 0 0,-8-5-1,8 1 0,-4-8 0,4 0 0,1 0 27,3-4 4,-3 0 2,8-7 0,-4-5-37,-5 0-9,5-8 0,0 5 0,-1-13 0,-3 4 0,8-3 0,-9-5 0,5 1 0,-5-1 0,5-3 0,-9 7 0,-5-3 21,5 7 3,-4 0 0,4 5 0,-5 7-24,0 0 0,-4 4 0,0 12 0,0 0-27,0 0-3,0 0-1,-4 8-622,0 8-125</inkml:trace>
          <inkml:trace contextRef="#ctx0" brushRef="#br0" timeOffset="95617.733">3597 8629 1080,'0'0'48,"0"0"9,0 0-45,4-8-12,-4 8 0,9-8 0,-5 1 144,-4 7 28,5-8 4,-5 8 2,0 0-90,0 0-17,0 0-4,0 0-1,0 0-14,0 0-2,0 0-1,4 11 0,-4-3-33,5 8-8,-5-4 0,0 4-8,0 0 19,-5-1-3,5 1-1,-4 0 0,4 0-15,0 0 11,0-1-11,4-3 10,-4-4-10,5 0-17,-5-8 4,4 12 1,-4-12 32,9 8 8,4-4 0,1-4 1,-1 4-12,5 0-2,4-8-1,0 4 0,0 0-3,1-4-1,-1 0 0,4 0 0,1 0-10,0-4 0,-14 4 9,5 0-9,0 0-13,-5-4-7,0 8-2,1-4-1018</inkml:trace>
        </inkml:traceGroup>
        <inkml:traceGroup>
          <inkml:annotationXML>
            <emma:emma xmlns:emma="http://www.w3.org/2003/04/emma" version="1.0">
              <emma:interpretation id="{E777E6A6-6E0E-4D65-8B77-B806222217D7}" emma:medium="tactile" emma:mode="ink">
                <msink:context xmlns:msink="http://schemas.microsoft.com/ink/2010/main" type="inkWord" rotatedBoundingBox="27914,10209 29188,10206 29190,10840 27916,10844"/>
              </emma:interpretation>
              <emma:one-of disjunction-type="recognition" id="oneOf32">
                <emma:interpretation id="interp156" emma:lang="en-IN" emma:confidence="0">
                  <emma:literal>has</emma:literal>
                </emma:interpretation>
                <emma:interpretation id="interp157" emma:lang="en-IN" emma:confidence="0">
                  <emma:literal>bas</emma:literal>
                </emma:interpretation>
                <emma:interpretation id="interp158" emma:lang="en-IN" emma:confidence="0">
                  <emma:literal>hay</emma:literal>
                </emma:interpretation>
                <emma:interpretation id="interp159" emma:lang="en-IN" emma:confidence="0">
                  <emma:literal>heis</emma:literal>
                </emma:interpretation>
                <emma:interpretation id="interp160" emma:lang="en-IN" emma:confidence="0">
                  <emma:literal>hus</emma:literal>
                </emma:interpretation>
              </emma:one-of>
            </emma:emma>
          </inkml:annotationXML>
          <inkml:trace contextRef="#ctx0" brushRef="#br1" timeOffset="71643.2171">6099 8479 874,'0'0'39,"0"0"8,9 0-38,-5-4-9,14 0 0,-5 0 0,0-4 98,1 1 18,4-5 3,-1 0 1,1 0-48,0 0-10,0-8-2,4 5 0,-4-1-16,-5-8-4,5 4-1,-9-3 0,13 3 4,-9-8 1,-4 5 0,0-1 0,-5-8-11,1 9-1,-1-5-1,-4 4 0,-4 5-19,-1 3-4,1 0-8,-1 4 12,-3 4 17,-1 1 3,0 3 1,-5 4 0,6 4-1,-6 3-1,1 5 0,0 8 0,-5 8-31,0-1 0,9 9 0,-4 3 0,4 1 0,-4-1 0,4 5 0,0-1 0,4-3-12,-3-5-9,8 1-2,0-1 0,0-3 23,0-5 0,0-3 0,0-4 0,8-1 0,-3-7 0,-5-4 9,4 0-9,-4-8 12,0 0-3,0 0 0,0 0 0,9-4 0,0-4 0,0-4 0,4 1 0,-8-5-9,8-4 0,-4 4 0,4-3 0,-4-1 0,0 0 0,0 0-12,4 1 12,1 7-12,-6-4 12,1 4-10,0 4 10,-4 0-11,4 4 11,-9 4-12,0 0 12,8 0-14,-8 0 4,0 0 1,9 8 0,-9-8-3,5 12-1,-1 0 0,5-4 0,-9 4-10,0-4-1,9 3-1,-5 1 0,1 0 25,4-4 17,0 0-2,4 0-1,0 0-22,1-4-5,-1 4-1,0-8 0,5 3 2,0-3 1,-5-3 0,9-1 0,-13 0 11,18-8 16,-14 4-4,5-4-1,-5 0-20,5-4-4,-5 5-1,5-1 0,-5-4 14,5 4 0,-5-4 0,1 4 0,-5 1 0,0 3 0,-1-4 0,1 4 0,0 0 0,-4-4 0,8 8 0,-9 0-9,-4 4 9,0 0 0,0 0 0,0 0-8,9 0-31,-9 0-5,9 4-2,-9-4 0,0 0 46,0 0 0,9 8 0,-9-8 0,0 8-9,0-8-6,9 12-1,-9-12 0,0 0 0,0 8 0,0-8 0,0 0 0,0 12-16,0-12-3,0 0-1,0 0 0,-9 8 49,5-8 10,-5 4 1,0-1 1,0-3-40,-4 8-8,8-4-1,-4 0-1,-8 0 71,17 4 14,-9-4 4,0 4 0,4 0-64,1 0 0,-5 0-12,0 0 2,9-1 10,0 1 0,0-8 0,9 8-8,-5 4 8,1-4 8,-5-8-8,9 4 11,0 4-11,0-4 12,4-4-12,0 4 12,1-4-12,-1 0 0,-4-4 0,4 0 0,0-4 0,1 4 0,-10-4 0,9 0 0,-4-4 0,0 4 0,-4-3 0,-1 3 0,1-4 36,-5 4 4,0 0 2,0 0 0,0 4-27,0 4-6,0 0-1,0 0 0,0-8-8,0 8 0,0 0 9,0 0-9,0 0 13,-9 8-1,4 0-1,5 4 0,-4-4-22,4 4-4,4 0-1,-4-1 0,5-3 16,-1 4 0,1-4 0,3 0 0,-3 0 10,4-4 5,0 0 1,4 0 0,0-4-24,1 4-5,-1-4-1,5-4 0,-5 0 14,5-4 0,-5 0 0,5 0 0,0 0 8,-1 0-8,1 0 0,0 0 0,0-3 8,-1 3-8,-3-4 0,4 4 0,-1 0 0,-3 4 0,-1 0 0,0 0 0,1 4 0,-10 0 0,9 4 0,-4 4 0,0 0-8,-9 4 8,13 0 0,-8 3-9,-5-3 9,4 4 0,-4-4 0,-4 4-8,4-4 8,0 3 0,-5 1 0,1-4 0,-5 0 0,9-4 0,-9 4 0,5-5 0,-14-3 0,14 4 8,-5-4-8,-5-4 0,14 0-37,-8-4-12,-6 0-3,5 0 0,-8-4 18,12 1 3,-4-5 1,0 0 0</inkml:trace>
        </inkml:traceGroup>
        <inkml:traceGroup>
          <inkml:annotationXML>
            <emma:emma xmlns:emma="http://www.w3.org/2003/04/emma" version="1.0">
              <emma:interpretation id="{39E618B2-8857-4BF5-B528-02E180A2A4FA}" emma:medium="tactile" emma:mode="ink">
                <msink:context xmlns:msink="http://schemas.microsoft.com/ink/2010/main" type="inkWord" rotatedBoundingBox="29702,10283 30432,10301 30421,10728 29692,10709"/>
              </emma:interpretation>
              <emma:one-of disjunction-type="recognition" id="oneOf33">
                <emma:interpretation id="interp161" emma:lang="en-IN" emma:confidence="0">
                  <emma:literal>to</emma:literal>
                </emma:interpretation>
                <emma:interpretation id="interp162" emma:lang="en-IN" emma:confidence="0">
                  <emma:literal>too</emma:literal>
                </emma:interpretation>
                <emma:interpretation id="interp163" emma:lang="en-IN" emma:confidence="0">
                  <emma:literal>toe</emma:literal>
                </emma:interpretation>
                <emma:interpretation id="interp164" emma:lang="en-IN" emma:confidence="0">
                  <emma:literal>two</emma:literal>
                </emma:interpretation>
                <emma:interpretation id="interp165" emma:lang="en-IN" emma:confidence="0">
                  <emma:literal>top</emma:literal>
                </emma:interpretation>
              </emma:one-of>
            </emma:emma>
          </inkml:annotationXML>
          <inkml:trace contextRef="#ctx0" brushRef="#br1" timeOffset="72046.6045">7875 8503 288,'0'0'25,"5"0"-25,8-4 0,0-4 0,-8 4 69,8-4 9,5 0 2,-5-4 0,0 1 38,-4-1 8,0-4 2,5 0 0,3 0-52,-3-3-9,-5-1-3,4-4 0,-4-3-36,0 3-7,-5-8-1,-4 9-1,9-5-5,-5 4-1,-4-3 0,-4 7 0,4 4 11,-9 0 1,9 9 1,0 7 0,0 0-26,0 0 8,-4 3-8,-5 5 0,0 4 8,0 4-8,-4 4 8,13 7-8,-5-3 0,-4 4 0,9-1-9,-4 1 9,4 0 0,0-5 0,0-3 0,4 4 0,5-5 0,-4-3 0,8 0 0,-4-4 0,0 0 0,4-4-8,5-4-1,-5-4 0</inkml:trace>
          <inkml:trace contextRef="#ctx0" brushRef="#br1" timeOffset="72193.0063">8040 8163 979,'0'0'43,"-9"0"9,-5 0-41,10 4-11,4-4 0,0 0 0,0 0 26,0 0 3,0 0 1,4 8 0,10 4-30,-1 0 0,0-4 0,5 4 0,-5 0-10,5-5-2</inkml:trace>
          <inkml:trace contextRef="#ctx0" brushRef="#br1" timeOffset="72705.9507">8137 8456 230,'0'0'20,"0"0"-20,0 0 0,0 0 0,0 0 100,9 0 15,-4-4 3,8 0 1,-9-4-11,10 0-3,3-4 0,-3 0 0,-1-4-34,5 1-7,-5-1-2,5 0 0,-5 4-31,1-4-7,-14-3 0,17 7-1,-3-4 2,-1 4 1,-4 0 0,0 0 0,0 1-7,-1 3-2,6 0 0,-5 4 0,4 0-17,0 4-14,-4-4 2,0 4 1,-9 0 11,9 4 0,4 0 0,1 4-8,-1-4 8,-4 0 0,0 8 0,0-5 0,-1-3 0,-8-4 0,0 0 0,5 12 0,-1-4 8,1 0 4,8 0 1,-13-8 0,0 0-13,0 0-12,0 8 3,0-8 0,0 0 9,0 0-8,0 0 8,0 0-8,0 0 8,0 0 16,0 8-4,-13-4-1,8 0-11,-8 0 0,-9 3 0,0-3 8,8 4 32,10 0 5,-14 0 2,0 0 0,5 0-28,0 4-6,-1 0-1,5-1 0,5-3-12,0 4 9,-5-4-9,9 4 8,0-4-8,0-8 0,0 8 0,17 0 0,-3-1 0,-1-3 0,5 0 0,-5-4 0,14 0 0,-14 0 0,5-4 0,-5 0 0,5-3 0,-5-1 0,5 0 0,-5-4 0,-4 0 0,0 0 0,5 0 0,-10 1 0,-4-5 0,0 4 0,0 0 0,0 0 0,0 0 48,-4 4 4,-10 1 0,14 3 1,-13 0-33,-5 0-8,14 0 0,-5 8-1,4 0-11,-8 0 0,-5 4 0,9-1 0,9-7-82,0 12-18,0 0-4,5 0-1</inkml:trace>
        </inkml:traceGroup>
        <inkml:traceGroup>
          <inkml:annotationXML>
            <emma:emma xmlns:emma="http://www.w3.org/2003/04/emma" version="1.0">
              <emma:interpretation id="{6D7EC2E9-C2E9-4876-B08B-C9FC89134B08}" emma:medium="tactile" emma:mode="ink">
                <msink:context xmlns:msink="http://schemas.microsoft.com/ink/2010/main" type="inkWord" rotatedBoundingBox="30860,10236 31306,10730 31053,10959 30606,10464"/>
              </emma:interpretation>
              <emma:one-of disjunction-type="recognition" id="oneOf34">
                <emma:interpretation id="interp166" emma:lang="en-IN" emma:confidence="0">
                  <emma:literal>be</emma:literal>
                </emma:interpretation>
                <emma:interpretation id="interp167" emma:lang="en-IN" emma:confidence="0">
                  <emma:literal>bc</emma:literal>
                </emma:interpretation>
                <emma:interpretation id="interp168" emma:lang="en-IN" emma:confidence="0">
                  <emma:literal>bi</emma:literal>
                </emma:interpretation>
                <emma:interpretation id="interp169" emma:lang="en-IN" emma:confidence="0">
                  <emma:literal>We</emma:literal>
                </emma:interpretation>
                <emma:interpretation id="interp170" emma:lang="en-IN" emma:confidence="0">
                  <emma:literal>M</emma:literal>
                </emma:interpretation>
              </emma:one-of>
            </emma:emma>
          </inkml:annotationXML>
          <inkml:trace contextRef="#ctx0" brushRef="#br1" timeOffset="73324.6167">8990 8171 1497,'0'-12'32,"9"-7"8,-9 3 0,13 0 4,-13 0-36,13 1-8,-8-1 0,-5 4 0,13 4 87,-13-4 15,0 12 3,0 0 1,0 0-68,0 0-14,0 0-2,0 0-1,0 16-21,0 4 0,0-1 0,-13 1 8,13 8-8,-5-4 0,1 3 0,-5 5 0,-4-1 32,13-3 6,-5 0 1,1-1 0,-1 1-31,1-1-8,0-7 0,4 0 0,4-4 8,0 0 0,1-5 0,-5 1 0,0-12 7,0 0 1,0 0 1,9 8 0,-9-8-17,13 0-9,-4-4 1,0-4 0,-9 0 8,13 0 11,1-3-3,-6-1 0,1 0-8,5 0 0,-1-4 0,5 4 0,-1 5 0,-3-5 0,-1 4 0,5 4 0,4 0 0,-9 4 0,-13 0 0,9 0 0,5 4 0,-6 0-12,-8-4 2,5 12 1,-1-4 9,-4 3 0,-17 1 0,17 0-8,-14 0-5,14-4-1,0-8 0,0 12 0,-13 0-20,9-1-4,-10 1-1,14-8 0,-13 4 39,8-4 0,-8 0 0,0 0 0,13-4-31,0 0 2,-9 4 0,0 0 0,9-4-5,0 0-1,0 0 0,0 0 0,0 0 27,4-8 8,10 0 0,-5 0 0,-5-4 0,14 4 0,-5 0 0,5 1 0,-9-1-8,-5 0 8,18 0-12,-4 4 12,0-4-9,0 0 9,-5 0 0,-4 4-9,0-4 9,4 4 12,-13 4-2,0 0-1,0-3-9,0 3 0,0 0 0,0 0 0,0 0 0,0 0 0,0 0 0,0 3 0,-18 9 0,5-4 0,13 4 0,-13-4 0,8 4 0,-4 4 0,-8-5 0,17 1 0,9 4 0,-5-4 0,-4 0 0,0-12 0,9 12 29,0-5 1,4 1 0,-4 0 0,0-4 3,13 0 1,0-4 0,0 0 0,-4-8-78,0 8-16,0-8-4,4 4 0</inkml:trace>
        </inkml:traceGroup>
        <inkml:traceGroup>
          <inkml:annotationXML>
            <emma:emma xmlns:emma="http://www.w3.org/2003/04/emma" version="1.0">
              <emma:interpretation id="{33F7EC40-4A5C-46D2-B566-CB95CA293A21}" emma:medium="tactile" emma:mode="ink">
                <msink:context xmlns:msink="http://schemas.microsoft.com/ink/2010/main" type="inkWord" rotatedBoundingBox="31714,10182 33474,10177 33477,11305 31717,11310"/>
              </emma:interpretation>
              <emma:one-of disjunction-type="recognition" id="oneOf35">
                <emma:interpretation id="interp171" emma:lang="en-IN" emma:confidence="0">
                  <emma:literal>offered</emma:literal>
                </emma:interpretation>
                <emma:interpretation id="interp172" emma:lang="en-IN" emma:confidence="0">
                  <emma:literal>offend</emma:literal>
                </emma:interpretation>
                <emma:interpretation id="interp173" emma:lang="en-IN" emma:confidence="0">
                  <emma:literal>offed</emma:literal>
                </emma:interpretation>
                <emma:interpretation id="interp174" emma:lang="en-IN" emma:confidence="0">
                  <emma:literal>offeree</emma:literal>
                </emma:interpretation>
                <emma:interpretation id="interp175" emma:lang="en-IN" emma:confidence="0">
                  <emma:literal>ofud</emma:literal>
                </emma:interpretation>
              </emma:one-of>
            </emma:emma>
          </inkml:annotationXML>
          <inkml:trace contextRef="#ctx0" brushRef="#br1" timeOffset="76046.777">10127 8309 806,'0'0'36,"0"0"7,0 0-35,0 0-8,0 0 0,-9-3 0,9 3 53,-4-4 9,-10 4 2,14-4 0,-13 8 0,4-4 0,-4 4 0,-1-1 0,1 5-4,0 0 0,-1 4 0,-3 0 0,3 4-34,1-4-7,4 3-2,0 1 0,-4-4-9,13 4-8,-5-4 12,1-1-12,4 1-8,-9-4-9,9-8-2,0 0 0,13 12 19,-8-8 0,8 0 0,1 0 0,-1 0 48,5-4 12,-5-4 4,5 4 0,-1-8-64,-3 4-10,-1-4-3,0-4-1,-8 0 14,8 1 0,-4 3 12,-4-8-12,-1 4 13,-4 0-4,0-4-1,0 5 0,-4 3 5,-1-4 1,5 4 0,-9-4 0,5 4-5,-5 4-1,4 0 0,5 4 0,-13-8-8,13 8 0,0 0 0,0 0 0,0 0-16,0 0-4,0 0-2,0 0 0,0 0 22,0 0 18,18 4-3,-5 0-1,1-4-27,3 0-6,-3 0-1,3-4 0,-3-3-1,3 3-1,-3-4 0,4 0 0,-5-4 22,0-4 0,1 4-9,-10-3 9,9-5 20,-13 4 8,0 0 2,9-4 0,-4 9-46,-5-1-10,-5 0-2,-4 4 0,9 0 28,-4 4 0,-5 4 0,-9 8 0,5 8 0,-5 8 0,5 3 0,-9 9 0,-1 7 0,-8 8 0,9 1 0,-9 3 0,4 0 0,1 8 0,-5-3 0,13 3 0,-9 0 0,14-4 0,-5-3 0,14-5 0,-5-4 0,4-3 8,5-13-8,5 1 8,-5-9-8,9-7 0,-5-4 0,9-4 0,1-4 16,-1-4 1,-4-8 1,13 0 0,-4-4-18,0 0 10,-5-7-10,0-9 8,1 0-8,-1 1 0,-4-9 0,0 1 0,-5 3 0,-4-3 0,0-5 0,9 5 0,-9-1 0,-9 5 0,9-1 0,0 8 0,0 1 13,-4-1 1,-5 8 0,9 0 0,-5 4-14,5 1 0,-4 3 0,4 8 0,0 0-13,0-8 1,0 8 0,9-8 0,-9 8 12,9-4 0,4 0 0,-4 0 10,13 0-10,-4 0 0,0 0-12,-1 0 12,10-4-16,0-3 5,-5 3 1,0-8 0,0-4 10,-8 0 0,12-3 0,-8-5 0,0 0 0,4 1 0,-4-5 0,0-3 0,-1 3 0,6 1 0,-6-1 0,1 4 8,-13 1 4,8 3 2,0 4 0,-4 5 0,0-1 14,-9 8 4,0 0 0,0 8 0,0 0-8,0 0-2,0 8 0,-18 12 0,5 3-22,0 5 0,-5 7-10,4 9 10,-3-1 0,-10 5-8,9 3 8,1 0 0,-1 1 0,-4-5 0,4 4 0,4-3 0,-3-1 8,-1 4 3,5 1 0,-1-5 0,1 0-11,4-3 0,0-5 0,9-3 0,-4-5 0,4-7 0,4-4 0,-4 0 0,9-13-16,0 1 5,0 0 1,-5-8 0,10 0 18,3-8 4,-8 0 1,-4-7 0,12-5-13,-3 0-18,-1-3 4,-8-5 1,8 0 21,-13-3 4,13-1 0,-13-3 1,9 3-13,-4 0 0,-1 1 0,-4-1 0,0 9 0,0-5 0,-4 8 0,4 0 0,-5 5 0,-4-1 0,9 0 0,-4 4 0,-5 4 0,9 8 0,0-8 0,0 8 0,-5-4 0,5 4 0,0 0 0,0 0 0,0 0-13,0 0 4,0 0 1,0 0 0,0 0 8,5 0 0,8 0 0,5 0 0,-5 4-8,1-4 8,-1 0-8,5 4 8,-1-4 0,-3 4-8,4-4 8,8 0 0,-13-4-11,5 4 11,-4-4-13,-10 4 5,9-4 8,1-3 0,3 3 0,-8 0 0,-4-4 0,8 0 0,-13 4 0,13-4 0,-8 0 0,-5 4 0,9-4 0,-5 0 8,-4 1-8,0 3 8,0 4-8,9-12 8,-9 12 8,0 0 1,0 0 1,0 0 0,0 0-18,0 0 0,0 0 0,0 0 0,0-8 0,0 8 0,0 0 0,0 0 0,0 0 0,-9 0-16,-4-4 4,8 8 0,-8-4 12,13 8 16,-13-4-3,-1 4-1,10-1-12,-9 5 0,8 0 0,-4 0 0,5 0-11,-5 0-5,5 3 0,4-3-1,0 0 17,0 4 0,0-4 0,0 0 0,0-1 0,4 1 0,5-4 0,-5 4 0,10-8 0,-5 4 0,-1-4 0,6 0 0,-1 0 0,0 0 0,1-4 0,-1 0 0,-4-4 0,4 4 0,1-8 0,-10 0 0,9 4 0,1-4 8,-1 0-8,-9-4 9,10 1-9,-5 3 0,0-4 0,4 0 0,-4-4 0,-5 4 0,9 0 0,-8-3 8,8 3-8,-13-4 0,14 0 0,-10 0 0,5 5 9,-5-5 0,-4 0 0,9 4 0,-4 4-9,-5 0 0,0 1-10,0 7 10,0-8 0,0 8 0,0 0 0,-5-8 0,5 8 0,0 0 0,0 0 0,0 0 0,0 0 0,0 0 0,0 0 0,0 0 0,0 0 0,0 0 0,-9 8 8,9 3-8,0-3 0,0-8 0,9 12 0,-4-4 0,-1 4 0,9-4-11,-13 0 2,14 4 0,-14-5 9,9 1 0,-5 0 0,-4 4-8,0-12 8,5 8-10,-5 4 10,8 0-10,-8-12 10,0 12-12,0-1 12,0 5-12,0-8 12,0 4-8,0-12 8,-8 12-8,8 0 8,0-5 0,0-7 0,0 0 0,0 0 0,13 12 0,-13-4 0,0-8 0,0 0 0,13 4 0,-13-4 0,5 4 0,8-4 0,0 0 0,1-4 0,-10 0 0,9 0 0,1-4 8,3 0-8,-3 1 0,-1-1 0,0 0 0,-8 0 0,8-4 0,5 0 0,-5 0 8,-4 1-8,0-5 0,0 0 0,-5-4 8,5 4-8,-4 1 0,-5-1 8,0 0-8,0 8 10,0 0-10,0 0 14,-5 0-3,-4 5-1,5-1 0,-9 4-10,-1 4 8,10-1-8,-5 5 8,-9 0-8,14 4 0,-10-4 0,1 4-11,13 0 11,-4 3 0,-5 1 0,9 0-8,0 0 8,0 0 0,0-1 0,0-3 0,0 4 0,9-4 0,-5-4 0,9 4 0,-8-4 0,8-1 0,5-3 0,-5 0 0,-4 0 0,-4-8 0,12 0 0,-8 4 0,0-8 8,4 5-8,10-9 8,-14 0-8,13 0 8,-13 0-8,4 0 8,9 0-8,-13-3 0,4 3 0,5-4 0,-5 4-12,1-4 12,-1 5 0,0 3 10,-8 0-10,8 0 0,-8 0 0,8 4 0,-13 4 0,0-4 0,0 4 0,0 0 0,13 0 0,-13 0-10,0 0 10,0 0-8,9 8 8,0 0-10,-9 0 10,0-8-12,9 12 12,-9-12 0,4 8 0,-4-8 0,0 0 0,0 11 0,0-11 0,0 0 0,0 0 0,0 0-8,0 0 8,0 0 0,0 0 0,0 0 0,0 0 0,0 0 0,-13 0 0,9 0 0,-10 0 0,1 0 0,-5 4 0,5 0 0,0 4 0,-5 0 0,0 0 0,0 0 0,-4 4 0,13-4 0,-4-1 0,4 5 0,-4-4 0,8 0 0,5-8 0,0 0 8,5 8-8,8 0 0,0 0 0,14-4 9,-9 0-9,-1-4 8,10-4-8,-9 0 10,13-4-10,-18-4 12,14 4-12,-9-8 10,-1 1-10,1-5 8,-4 0-8,-1-4 9,0 1-9,0-5 10,-8-3-10,8-1 9,-13 0-9,0-3 8,5-1-8,-5 9 9,0-1-9,9 8 10,-9 5-10,0-1 8,0 8-8,0 8 0,0 0 0,0 0 0,0 0 0,-9 16 0,4 3 0,5 9-10,-13 4 2,13-1 0,0 5 0,-13 3 8,13 1 0,0-5 0,0 1 0,0-5-13,8 1-1,-3-1 0,-5-3 0,13 0 14,5-9 0</inkml:trace>
        </inkml:traceGroup>
      </inkml:traceGroup>
      <inkml:traceGroup>
        <inkml:annotationXML>
          <emma:emma xmlns:emma="http://www.w3.org/2003/04/emma" version="1.0">
            <emma:interpretation id="{ABB1019C-78AF-4F86-876E-289D3BE9CA14}" emma:medium="tactile" emma:mode="ink">
              <msink:context xmlns:msink="http://schemas.microsoft.com/ink/2010/main" type="line" rotatedBoundingBox="22664,11475 33901,11284 33918,12276 22681,12468"/>
            </emma:interpretation>
          </emma:emma>
        </inkml:annotationXML>
        <inkml:traceGroup>
          <inkml:annotationXML>
            <emma:emma xmlns:emma="http://www.w3.org/2003/04/emma" version="1.0">
              <emma:interpretation id="{23867F7B-27F9-4F78-ADFE-C9910EA83F4B}" emma:medium="tactile" emma:mode="ink">
                <msink:context xmlns:msink="http://schemas.microsoft.com/ink/2010/main" type="inkWord" rotatedBoundingBox="22668,11735 22877,11721 22878,11733 22669,11748">
                  <msink:destinationLink direction="from" ref="{5ED06A1D-0038-42FF-811F-86738E428533}"/>
                </msink:context>
              </emma:interpretation>
              <emma:one-of disjunction-type="recognition" id="oneOf36">
                <emma:interpretation id="interp176" emma:lang="en-IN" emma:confidence="0">
                  <emma:literal>-</emma:literal>
                </emma:interpretation>
                <emma:interpretation id="interp177" emma:lang="en-IN" emma:confidence="0">
                  <emma:literal>_</emma:literal>
                </emma:interpretation>
                <emma:interpretation id="interp178" emma:lang="en-IN" emma:confidence="0">
                  <emma:literal>.</emma:literal>
                </emma:interpretation>
                <emma:interpretation id="interp179" emma:lang="en-IN" emma:confidence="0">
                  <emma:literal>~</emma:literal>
                </emma:interpretation>
                <emma:interpretation id="interp180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97371.5395">852 9541 1134,'0'0'24,"0"0"6,0 0 1,0 0 1,0 0-32,0 0 0,0 0 0,0 0 0,0 0 68,0 0 6,0 0 2,0 0 0,9-4-52,0 0-9,9 0-3,-5 4 0,9-4 16,-4 4 4,4-4 0,5 4 0,-1 0-44,-3 4-8,-1-4-1</inkml:trace>
        </inkml:traceGroup>
        <inkml:traceGroup>
          <inkml:annotationXML>
            <emma:emma xmlns:emma="http://www.w3.org/2003/04/emma" version="1.0">
              <emma:interpretation id="{546B66A8-6AB4-46C6-9A27-048820A376E2}" emma:medium="tactile" emma:mode="ink">
                <msink:context xmlns:msink="http://schemas.microsoft.com/ink/2010/main" type="inkWord" rotatedBoundingBox="23333,11287 24395,11643 24191,12251 23129,11895">
                  <msink:destinationLink direction="from" ref="{5ED06A1D-0038-42FF-811F-86738E428533}"/>
                </msink:context>
              </emma:interpretation>
              <emma:one-of disjunction-type="recognition" id="oneOf37">
                <emma:interpretation id="interp181" emma:lang="en-IN" emma:confidence="0">
                  <emma:literal>with</emma:literal>
                </emma:interpretation>
                <emma:interpretation id="interp182" emma:lang="en-IN" emma:confidence="0">
                  <emma:literal>wit</emma:literal>
                </emma:interpretation>
                <emma:interpretation id="interp183" emma:lang="en-IN" emma:confidence="0">
                  <emma:literal>Wit</emma:literal>
                </emma:interpretation>
                <emma:interpretation id="interp184" emma:lang="en-IN" emma:confidence="0">
                  <emma:literal>With</emma:literal>
                </emma:interpretation>
                <emma:interpretation id="interp185" emma:lang="en-IN" emma:confidence="0">
                  <emma:literal>wet</emma:literal>
                </emma:interpretation>
              </emma:one-of>
            </emma:emma>
          </inkml:annotationXML>
          <inkml:trace contextRef="#ctx0" brushRef="#br0" timeOffset="98321.9782">1398 9435 1220,'0'0'27,"0"0"5,0 0 2,5-8 0,-1 0-34,-4 8 0,0 0 0,0 0 0,0 0 68,0 0 8,5 8 0,-5 7 1,0 1-77,4 0-12,-4 4-4,0 3 0,0 1 16,5 0 14,-1-4-2,0-1-1,-4 5-11,5-4 12,-1-1-12,1-3 12,4 0-12,-5 0 12,0-4-12,5 0 12,0-9-3,0 1 0,0 0 0,4 0 0,-4-4 3,5-4 0,-1 0 0,0-3 0,0-5-1,-4-4 0,5-4 0,3 0 0,-3 1-11,-1-9 12,0 0-12,1 1 12,-5-1 20,0 1 5,-1-1 1,-3 0 0,4 5-16,-5-1-3,5 4-1,-9 4 0,0 1-5,4 3-1,1 4 0,-1 0 0,-4 8 4,0 0 0,0 0 0,9 8 0,-9-8-16,5 8 0,-1 4 0,5-1 0,4 1-16,-4 0-7,-4 0-1,4 4 0,-1-8 24,6 3 0,-10 1 0,5-4 0,0 0 0,0-4 0,-5 4 0,5-4 0,-9-4 20,13 0 1,1-4 1,-5-4 0,0 8-37,-1-8-7,6 0-2,-1-4 0,-4 1 24,0-5 0,0 0 0,-5-4 0,10 4 0,-10-3 0,5-1 10,-5 4-10,1 4 0,-1 0 0,-4 1 0,5-1 0,-5 4 12,0 8 8,0 0 1,0 0 1,4-8-35,-4 8-7,0 0-2,0 0 0,0 0 22,0 0 0,0 0-9,0 0 9,0 0 0,0 0 0,0 0-8,9 8 8,0-4-18,-9-4 0,4 8 0,-4-8 0,5 8-50,-5-8-9,0 0-3,0 0 0,0 0-28,4 8-5,-4-8-2,0 0 0</inkml:trace>
          <inkml:trace contextRef="#ctx0" brushRef="#br0" timeOffset="98931.6925">2140 9671 1036,'0'0'46,"0"-11"10,4 3-45,1 0-11,-5-4 0,0 12 0,0 0 129,0 0 24,0 0 5,0 0 1,0 0-101,0 0-20,0 0-4,0 12-1,-5 4-33,5-1 0,-4 1 0,4 4 0,0 0 0,0-1 0,0 1 0,0 0 0,0 0 0,4-5 0,1 1 0,-1 0 0,1 0-49,4-4-11,-1-5-1</inkml:trace>
          <inkml:trace contextRef="#ctx0" brushRef="#br0" timeOffset="99117.7034">2424 9652 1022,'0'0'45,"9"-8"10,-4 0-44,-5 8-11,0 0 0,0 0 0,0 0 84,0 0 14,-9 8 3,4 0 1,1 4-62,-5 3-13,4 1-3,-3 4 0,3-4-7,5 3-1,0 1-1,0 0 0,-4 0-15,4-5-12,0 5 3,4 0 0,-4-8 22,0 3 5,0-3 1,5-4 0,-1 0-48,-4-8-10,0 0-1,0 0-400,0 0-79</inkml:trace>
          <inkml:trace contextRef="#ctx0" brushRef="#br0" timeOffset="99239.6372">2344 9892 230,'-22'-7'10,"18"-1"2,-10 4-12,10 0 0,-5 0 0,5-4 0,-5 4 233,0 0 44,9 4 9,0 0 2,-5-4-180,5 4-35,0 0-7,0 0-2,0 0-51,14-4-13,-1 0 0,5 4 0,-1-4-48,6 4-13,30-8-3,-4 0 0</inkml:trace>
        </inkml:traceGroup>
        <inkml:traceGroup>
          <inkml:annotationXML>
            <emma:emma xmlns:emma="http://www.w3.org/2003/04/emma" version="1.0">
              <emma:interpretation id="{5AE3F35C-56E2-45C6-A608-4860F14D4544}" emma:medium="tactile" emma:mode="ink">
                <msink:context xmlns:msink="http://schemas.microsoft.com/ink/2010/main" type="inkWord" rotatedBoundingBox="24720,11571 25650,11555 25663,12273 24732,12289"/>
              </emma:interpretation>
              <emma:one-of disjunction-type="recognition" id="oneOf38">
                <emma:interpretation id="interp186" emma:lang="en-IN" emma:confidence="0">
                  <emma:literal>QL</emma:literal>
                </emma:interpretation>
                <emma:interpretation id="interp187" emma:lang="en-IN" emma:confidence="0">
                  <emma:literal>Q</emma:literal>
                </emma:interpretation>
                <emma:interpretation id="interp188" emma:lang="en-IN" emma:confidence="0">
                  <emma:literal>Qu</emma:literal>
                </emma:interpretation>
                <emma:interpretation id="interp189" emma:lang="en-IN" emma:confidence="0">
                  <emma:literal>Q,</emma:literal>
                </emma:interpretation>
                <emma:interpretation id="interp190" emma:lang="en-IN" emma:confidence="0">
                  <emma:literal>Qu,</emma:literal>
                </emma:interpretation>
              </emma:one-of>
            </emma:emma>
          </inkml:annotationXML>
          <inkml:trace contextRef="#ctx0" brushRef="#br0" timeOffset="99628.0772">3210 9415 230,'0'0'20,"0"0"-20,0-8 0,5 0 0,-5 8 184,0-8 32,-5 4 6,1-4 2,-1 0-77,1 4-15,0 0-4,-5 1 0,-5 3-51,-3 0-10,3 3-3,-4 1 0,-4 4-20,0 4-5,0 0-1,0 8 0,4 0-10,-4-1-1,4 9-1,0-4 0,0-1-14,5 5-2,4-4-1,5 3 0,-1-3-9,5-4 0,5-1 0,-1 1 0,5 0 0,0-8-11,9 0 1,-5-5 0,5 1 33,4-4 6,5-4 2,-1 0 0,1-4-22,-5-4-9,5 1 8,-5-1-8,0-4 0,0-4 0,-4 0-9,4-4 9,-4 1 0,-5-5 0,-13 0 0,5 1 0,-5-1 0,-5 4 0,1 1 9,-5-1-9,-9 0 8,5 4-8,-5 4 0,1 1 8,-6 3-8,1 0 0,0 8-10,0 4 10,-5 0-40,5 4-1,0 3-1,-1 1 0,-3 4-136,8-4-27,-4 4-6</inkml:trace>
          <inkml:trace contextRef="#ctx0" brushRef="#br0" timeOffset="99808.9783">2957 9636 345,'18'-4'31,"-18"4"-31,9 0 0,4 0 0,0-4 184,-4 4 32,-9 0 5,14 0 2,-1 4-96,0 0-19,1 4-4,-6 0-1,-3 4-59,-1 3-11,10 1-2,-5 0-1,-9 4-2,4 3 0,0-3 0,5 4 0,-9-1-16,0 1-3,0-4-1,0 7 0,5-7 0,-5-4 0,0 4 0,4-4 0,10-1-8,-10 1 0,-4-16 0,0 0-527,0 0-107</inkml:trace>
          <inkml:trace contextRef="#ctx0" brushRef="#br0" timeOffset="100130.4128">3539 9806 1522,'0'0'33,"0"0"7,0 0 2,0 0 2,0 0-36,0 0-8,0 0 0,0 0 0,0 0 48,0 0 7,0 0 1,0 0 1,0 0 3,0 0 1,0 11 0,4 1 0,-8 0-46,4 4-15,0 0 8,0 0-8,-5-1 40,1 1 4,4 0 0,0 0 1,0-1-20,0 1-4,4-4-1,1 4 0,-1-4-20,1 0 0,4 3 0,4-7 0,-4-4 37,4-4 7,1 4 0,3 0 1,1-4-21,4-4-4,-4 0 0,0 0-1,4-4-7,-4 4-2,8-3 0,-3-1 0,-10 4-19,0-4-4,-4 4-1,0 0-705,4-4-141</inkml:trace>
        </inkml:traceGroup>
        <inkml:traceGroup>
          <inkml:annotationXML>
            <emma:emma xmlns:emma="http://www.w3.org/2003/04/emma" version="1.0">
              <emma:interpretation id="{0A36B4F3-6787-4B14-8B8D-E8CEF69516B2}" emma:medium="tactile" emma:mode="ink">
                <msink:context xmlns:msink="http://schemas.microsoft.com/ink/2010/main" type="inkWord" rotatedBoundingBox="27555,11669 28502,11285 28808,12040 27861,12423"/>
              </emma:interpretation>
              <emma:one-of disjunction-type="recognition" id="oneOf39">
                <emma:interpretation id="interp191" emma:lang="en-IN" emma:confidence="0">
                  <emma:literal>for</emma:literal>
                </emma:interpretation>
                <emma:interpretation id="interp192" emma:lang="en-IN" emma:confidence="0">
                  <emma:literal>far</emma:literal>
                </emma:interpretation>
                <emma:interpretation id="interp193" emma:lang="en-IN" emma:confidence="0">
                  <emma:literal>For</emma:literal>
                </emma:interpretation>
                <emma:interpretation id="interp194" emma:lang="en-IN" emma:confidence="0">
                  <emma:literal>feel</emma:literal>
                </emma:interpretation>
                <emma:interpretation id="interp195" emma:lang="en-IN" emma:confidence="0">
                  <emma:literal>feet</emma:literal>
                </emma:interpretation>
              </emma:one-of>
            </emma:emma>
          </inkml:annotationXML>
          <inkml:trace contextRef="#ctx0" brushRef="#br1" timeOffset="78247.2458">6156 9592 576,'0'0'25,"5"0"6,-5 0-31,9-3 0,0-5 0,0 0 0,-1-4 101,1 4 15,0-8 2,9 0 1,-5 1-42,1-5-8,-10 0-1,14 0-1,-5-3 1,-4-1 0,0 0 0,-5 1 0,1 3-28,-1 0-6,-4 0-1,0 5 0,0 3-13,-4 0-2,-1 0-1,1 8 0,-5 4-1,0 0 0,5 4 0,-10 8 0,1 4-27,0 7-5,-5 5-2,5 12 0,-5 3 8,0 4 2,0 5 0,1 3 0,-1 0 8,0-3 0,5-1 0,-1-4 0,1-3 0,4 3 0,-4-4 8,0 1-8,8-9 8,1 1-8,-1-5 8,1 1-8,-1-8 14,5-5-2,5 1 0,-1-8 0,-4 4-1,9-8-1,-9-8 0,0 0 0,0 0 2,5-8 0,8 0 0,-9-8 0,5 4-2,0-7 0,-4-1 0,-1 0 0,-4 0-10,4-3 8,-8-1-8,4 0 8,-4 5-8,-1-5 0,5 4 0,-4 0 8,-1 5-8,5 3 0,-4 0 0,-1 4-11,5 8-13,0 0-4,-4-4 0,4 4 0,0 0 28,0 0 0,0 0 0,0 0 0,0 0 0,0 0 0,0 0 0,0 0 0,0 0 0,13 4 11,-4 0-1,4 0 0,1-4-10,-5 0-14,4-4 3,0 4 1,1-8 10,-6 4 0,6-4 0,-1 0 0,0-3 0,1-1 0,-1 0 0,0-4 0,1 0 0,-1 4 0,0-3 0,1-1 0,-1 0 0,0 4 0,5-4 0,-5 1 0,-4 3 0,5 0 0,-1 4 8,-4 0-8,0 0 0,-5 0 0,-4 8 0,9 0 0,4 0 0,-13 0-8,0 0 8,9 0-8,5 8 8,-6-4 0,-8-4 0,14 8-8,-1-4 8,-8 0 0,-5-4 8,13 4-8,-9 4 0,-4-8 0,9 4 0,-9-4 0,9 4 0,-9-4 0,0 0 0,0 0 0,0 0 0,0 0 0,5-4 0,-5 4 0,4-4-10,-4 4-6,-4-8-2,4 8 0,0-8 29,0 8 5,-9-8 2,4 4 0,-4 0-18,0 0 0,1 0 0,-10 8 0,4 0 0,1 0 0,0 0 0,-5 8 0,5-4 0,-1 8 0,6-4 0,-1 3 0,-5-3 0,10 4-9,-1 4 9,5-8-8,-8 3 8,8-3 8,8 0-8,1-4 11,0 4-11,0-4 0,4 0 0,1-1 0,-1-3 0,5 0 0,0-4 0,4 4 0,-9-8 0,5 4 0,4-4 0,-4 0 0,-5-3 0,5-1 0,-5-4 0,-4 0 0,9 0 53,-9 0 9,-5-4 2,1 1 0,4-1-64,-9 4-23,0 0 1,0-4 0,0 5 22,0-1 0,-9 0 0,4 0 0,-4 4 18,0 4 2,-4 0 0,4 0 0,-4 4-32,0 0-7,-1 4-1,5 4 0,-4 0 12,4 0 8,0 4-12,0 0 12,1-1-10,8 1 10,0 4-8,0-4 8,0 0-32,8 0-2,-3-4 0,8 3 0,-4-3 57,0 0 11,4-4 2,1 4 1,-10-8-37,18 4-20,-4-8 3,-5 4 0,1-4 1,-5-4 0,13 0 0,-13-4 0,8 1 16,-3-1 0,-1-4 0,0-4 0,-4 4 0,0-3 0,4-1 0,-4-4 0,0 5 8,0-5-8,-4 4 11,-5 0-11,8 1 22,-8 3-2,5 0-1,-5 4 0,0 0-7,0 12 0,0 0-1,0 0 0,0-8 9,0 8 1,0 0 1,0 0 0,-13-3-22,13 3 0,-5 3 0,5-3 0,0 0-47,-4 8-13,4 0-4,0 4 0,0 0 79,4 0 15,1 0 3,8-4 1,-9 3-34,5 1 0,-4-4 0,8 4 0,-9 0-25,5 4-6,-4-1-1,-1 1 0,1 0 32,-1 4 18,-4-1-2,0 1-1,0-4-15,0 4-12,0-8 3,9 3 0,-5 1 9,-4-4 0,0 0 0,5-4 0,4 4 0,-5-9 0,9 5 8,-4-4-8,5 0 0,-5 0-12,22-4 2,-14-4-764</inkml:trace>
        </inkml:traceGroup>
        <inkml:traceGroup>
          <inkml:annotationXML>
            <emma:emma xmlns:emma="http://www.w3.org/2003/04/emma" version="1.0">
              <emma:interpretation id="{AAE82C32-E9AB-432A-AD43-5586F8429CE9}" emma:medium="tactile" emma:mode="ink">
                <msink:context xmlns:msink="http://schemas.microsoft.com/ink/2010/main" type="inkWord" rotatedBoundingBox="29418,11448 29842,11302 29998,11756 29574,11901"/>
              </emma:interpretation>
              <emma:one-of disjunction-type="recognition" id="oneOf40">
                <emma:interpretation id="interp196" emma:lang="en-IN" emma:confidence="0">
                  <emma:literal>It</emma:literal>
                </emma:interpretation>
                <emma:interpretation id="interp197" emma:lang="en-IN" emma:confidence="0">
                  <emma:literal>1-1</emma:literal>
                </emma:interpretation>
                <emma:interpretation id="interp198" emma:lang="en-IN" emma:confidence="0">
                  <emma:literal>H</emma:literal>
                </emma:interpretation>
                <emma:interpretation id="interp199" emma:lang="en-IN" emma:confidence="0">
                  <emma:literal>it</emma:literal>
                </emma:interpretation>
                <emma:interpretation id="interp200" emma:lang="en-IN" emma:confidence="0">
                  <emma:literal>t</emma:literal>
                </emma:interpretation>
              </emma:one-of>
            </emma:emma>
          </inkml:annotationXML>
          <inkml:trace contextRef="#ctx0" brushRef="#br1" timeOffset="78610.969">7729 9206 1267,'0'0'56,"0"0"12,-5-4-55,5 4-13,5-4 0,-5 4 0,0 0 105,0 0 19,0 0 3,0 0 1,0 0-103,0 12-25,-5-1 0,5 5 0,-4 4 29,-1 0 1,5-1 0,-4 5 0,4 0-22,-5-1-8,-3-3 0,8 4 0,0 0 12,0-5-3,0 1-1,0-4 0,0 0 13,0-1 3,13-3 0,-9 0 0,5-8-152,5 0-29,-1 0-7,5-8-541</inkml:trace>
          <inkml:trace contextRef="#ctx0" brushRef="#br1" timeOffset="78907.3793">7804 9399 1267,'0'0'28,"-9"0"5,5-4 2,4 4 1,0 0-36,0 0 0,0 0 0,0 0 0,0 0 36,13-4 0,-4 4 0,4 0 0,10 0-20,-1 0-4,4 0-1,1 0-643</inkml:trace>
          <inkml:trace contextRef="#ctx0" brushRef="#br1" timeOffset="78789.5294">8044 9182 1267,'0'0'28,"0"-4"5,0-4 2,0 8 1,4-8-36,-4 8 0,0 0 0,0 0 0,0 0 58,0 12 5,-4 4 1,0 4 0,-5-1-52,9 1-12,0 4 0,0-1 0,0 1 13,-5 8 0,5-5 0,-9 1 0,9-4-13,9-1-18,-4-3 4,-5 4 1,0-5 53,9-3 12,-5 4 1,0-4 1,1-4-54,-1-1 0,-4-11-13,0 0-730</inkml:trace>
        </inkml:traceGroup>
        <inkml:traceGroup>
          <inkml:annotationXML>
            <emma:emma xmlns:emma="http://www.w3.org/2003/04/emma" version="1.0">
              <emma:interpretation id="{3DDA6266-AA11-4513-A1D7-3E47AF6AA45D}" emma:medium="tactile" emma:mode="ink">
                <msink:context xmlns:msink="http://schemas.microsoft.com/ink/2010/main" type="inkWord" rotatedBoundingBox="30404,11372 33917,11419 33909,12010 30396,11963"/>
              </emma:interpretation>
              <emma:one-of disjunction-type="recognition" id="oneOf41">
                <emma:interpretation id="interp201" emma:lang="en-IN" emma:confidence="0">
                  <emma:literal>customers</emma:literal>
                </emma:interpretation>
                <emma:interpretation id="interp202" emma:lang="en-IN" emma:confidence="0">
                  <emma:literal>customer</emma:literal>
                </emma:interpretation>
                <emma:interpretation id="interp203" emma:lang="en-IN" emma:confidence="0">
                  <emma:literal>customer'</emma:literal>
                </emma:interpretation>
                <emma:interpretation id="interp204" emma:lang="en-IN" emma:confidence="0">
                  <emma:literal>customs</emma:literal>
                </emma:interpretation>
                <emma:interpretation id="interp205" emma:lang="en-IN" emma:confidence="0">
                  <emma:literal>unlamen</emma:literal>
                </emma:interpretation>
              </emma:one-of>
            </emma:emma>
          </inkml:annotationXML>
          <inkml:trace contextRef="#ctx0" brushRef="#br1" timeOffset="80439.4868">8581 9652 345,'9'-8'15,"-9"8"4,0 0-19,0 0 0,0 0 0,0 0 0,0 0 106,0 0 18,-9 0 3,9 0 1,0 0-77,0 0-15,0 0-4,0 0 0,0 0 0,0 0 0,0 0 0,0 0 0,0 0 6,9 4 1,5 0 0,-14-4 0,0 0-13,0 0-2,13 0-1,0-4 0,-8-4 34,8 4 7,-9-4 2,5 0 0,5 4-53,-1-4-13,-4-8 0,4 5 0,0-5 38,1 4 5,4-8 1,-10 4 0,1 1-23,5-1-4,3-4-1,-3 4 0,-1-3-16,-4 3 10,9 0-10,-5 0 8,-4 0 2,4 9 0,1-5 0,-1 8 0,-9 0-10,10 0-14,-14 4 3,0 0 1,13 4 10,-13-4 0,0 0 0,4 0 0,10 4 0,-1 0 0,-13-4 0,9 12 0,-5-5 0,-4-7 0,5 8 0,-5-8 0,0 12 0,0-4 0,0-8 0,0 0 0,0 12 0,0-12 0,0 0 0,0 0 0,0 0 0,0 0 0,0 0 0,0 0 0,-9 4 0,4 4 0,-3-8 0,-1 4 0,-5 0 0,10-4 0,-9 4 0,-1 0 0,10 3-10,-5-3 0,0 4 0,0 4 0,-4 0 10,4 0 14,0 4-3,9-5-1,0 5-22,0 0-5,0-4-1,0 4 0,0-1 29,13-3 5,-8 0 2,8 0 0,-4-4-18,4 0-16,-4-4 4,13 0 0,-13-4 12,18 0 12,-14 0-3,5-8 0,-5 4-9,1-4 0,8-4 9,-9 4-9,1-4 0,3-3 0,10-1 0,-9 0 0,-5-4 0,5 4 0,-5 5 0,-4-5 0,0 0 0,-5 0 0,-12 4 0,8 5 0,4-1 0,-4 8 0,0 0 0,0 0 0,0 0 0,0 0 0,0 0 0,-4 4 0,-10 3 0,1 1 0,13-8-10,0 16 10,-5 0 0,1 0 0,8-4 8,1 3-8,8 1 0,-13-4 0,0 4 0,14-4 0,-1-1 0,-9-3 0,-4-8 0,14 12 0,3-8 0,10 0 0,-9 0 0,-5-4 0,0-4 0,5 0 0,0-4 0,-5-4 0,1 1 0,-1-1 0,0 0 0,1-4 0,-6 0 0,6 1 0,-14 3 0,9 0 0,-5 0 0,9 0 0,-8 4 0,-5 0 0,0 8 0,0 0 0,0 0 0,0 0 0,0 0 14,0 0-3,0 0-1,0 0 0,0 0-10,0 0-14,0 0 3,0 12 1,-9 0 10,9 4 0,0-4 0,4 3 0,1-3 0,-5 4 0,0-4 0,9 0 0,-5 0 0,10-4 11,-14-8-3,4 7 0,9-3-8,1 0-11,-1 0 3,0-8 0,-8 0 8,8-4 0,0-3 0,-8 3 0,8-8 0,-4 4 0,0-4 0,4 1 0,-13-1 0,14 4 0,-10-4 0,9 4 0,1 4 0,-6 0 0,-3 1 0,-5 7 0,13-4 9,-13 4 4,0 0 1,0 0 0,14 0-22,-14 0-5,0 0-1,0 11 0,0-11 14,4 12 0,0 0 0,5 0 0,-18 4 0,9-4 0,-4 3 0,0 1 0,-5-4-54,4 0-8,-4 0-2,9 0 0,0-12 52,0 7 12,-9 1 0,9-8 0,0 0-28,0 0-4,-13 0 0,4 4 0,-4-4 0,13 0 0,0 0 0,0 0 0,0 0 32,0 0 0,0 0 0,0 0 0,0 0 0,0 0 0,0 0 0,0 0 0,0 0 16,0 0 8,0 0 3,0 0 0,13 8-13,1-4-2,-14-4-1,17 4 0,-3-4 12,12 0 2,-8 0 1,0 0 0,-5-8-26,5 8-9,9-4 0,-10-4 0,6 0 9,-1-3 0,0-1 10,-4 0-10,4 0 26,0-12-1,-4 5 0,0-9 0,-1 4 11,-3 1 3,-1-5 0,0 0 0,-8-3-28,8 3-11,-13 1 8,9 3-8,-4 4 0,-1 0 0,-4 9 0,0-1 0,-4 0 0,4 12 0,0 0 0,0 0 0,-14 4 0,1 4 0,8 4 0,-8 3 0,0 5 0,-1 4 0,6-1 0,-1 5 0,-5 0 0,14-1 0,-4-3 0,-1 4 0,5-1 0,5-3 0,-1 0 0,5-1 0,-4-3 0,8-4 0,-9 0 0,10-1 0,-1-7-92,0 0-23,5-4-5,0-4 0</inkml:trace>
          <inkml:trace contextRef="#ctx0" brushRef="#br1" timeOffset="80582.5579">9994 9285 979,'0'0'43,"0"0"9,-14 3-41,14-3-11,-4 0 0,4 0 0,-9 8 36,9 0 4,0-8 2,0 12 0,9 0-21,-5 0-4,10 4-1,-6-5-360,1 1-73</inkml:trace>
          <inkml:trace contextRef="#ctx0" brushRef="#br1" timeOffset="82346.6935">10145 9573 806,'0'0'17,"17"0"4,-3-8 1,-1 0 2,0 0-24,1 0 0,-5-8 0,13 5 0,-9-1 107,-4-4 17,4 4 3,1-4 1,3 0-103,-3 5-25,-5-1 0,-1-4 0,6 4 34,-5 4 2,-5-4 0,14 4 0,-18 5-58,13-1-11,-13 4-3,0 0 0,0 0 51,14 4 9,-14-4 3,4 7 0,9 1-43,-13 0-9,9 4-2,-4-4 0,-5 4 27,0 0 0,0-4 0,0 3 0,0-11-12,0 0 2,0 8 1,0 4 0,0-4 9,0-8 12,0 0-2,0 0-1,0 0-27,0 0-6,0 0 0,0 0-1,0 0 40,0 0 8,0 0 1,-14-4 1,14 0-25,-13-4 0,9 0 0,-1 4 0,-4-3 8,-4 3-8,8 0 0,-8 0 8,13 4-8,-13 4 0,8-4 0,-4 4 0,1 0 18,-1 3 11,-5 1 3,10 0 0,-9 4-52,13 0-9,0 0-3,-5 4 0,-4-5 56,9 5 12,9-4 1,-4 4 1,-5-4-10,4-1-1,9-3-1,-4 4 0,-4-4-26,12-4 0,-3 4 0,-1-8 0,-8 4 0,8-4 0,0-4 0,5 4 0,-5-8 0,-4 4 0,0-8 0,4 4 0,1-3 0,-5-5 0,-1 4 0,-8-4 0,14 4 53,-14-4 6,0 5 1,9-1 0,-5 4-45,-4-4-15,-4 0 9,-5 4-9,9 0 56,-5 4 7,-4 1 1,1-1 0,-1 0-64,-5 0-15,1 8-1,9 0-1,-10 0 27,1-1 6,9 5 0,-1 0 1,-4 4-17,5 0 0,-5 0 0,9 0 0,0-4-18,0 3-7,0 1-2,0 0 0,13-4 10,-13 4 1,0-12 1,9 8 0,-9-8-5,9 4-2,4 0 0,1-4 0,-1 0 22,-9-4 0,10 0 0,3 0 0,-8-8 0,5 0 0,-5 0 0,4 0 0,0 1 0,-4-1 0,0 0 0,4 0 0,-4 4 0,-4-4 0,-1 0 0,9 1 0,-13 3 27,9 4 9,-4-4 3,-5 8 0,0 0-31,0 0-8,0 0 0,0 0 0,0 0-30,0 0-7,0 12-2,9-4 0,-9 3 39,0 5 0,-9-4 0,9 4 0,-5 0 0,-4-1 0,9 1 0,-4 0 0,-9 0 0,13 0 0,-5-1 0,-4-3 0,9-4-59,0-8-4,0 0-1,0 0 0,0 0 52,0 0 12,0 0 0,0 0 0,0-12-54,9 0-8,-4-3-2,-1-1 0,9 0 52,1-4 12,-5 1 0,-1 3 0,6-4 48,-1 8 13,-8-4 3,8-3 0,0 7-52,0 0-12,1 0 0,-10 4 0,10 4 26,-1 4 2,-9-4 1,10 8 0,-5-4-46,-1 8-10,1 4-1,-4-4-1,-5 8 29,9-4 0,-9 3 0,4 1 0,-4 4 8,0-4 7,5-1 1,-5 5 1,0-4-27,0-4-6,0 0 0,0 3-1,8-7 33,-8-8 8,0 0 0,5 12 1,-5-12-25,0 0 8,0 0-8,0 0 0,0 0-16,0-12-9,13 1-2,-13-1 0,5-4 49,8 4 10,-4-4 1,-5 0 1,10 5-26,-10-5-8,9 4 0,1 0 0,-10 0 0,9 4 0,1 1 0,-1 3-9,-8 0-18,8 0-3,-13 4-1,13 4 0,-13-4 43,5 4 9,8 0 2,0 3 0,-13 1-23,9 0 0,-4 4 0,-1 0 0,-4-4-19,13 8-1,-13-5-1,9 1 0,-4-4 21,-5 4 0,4-4 0,5 0 0,-5 0 0,5-4 0,-9-4 0,14 4 0,-10 0-56,14-4-6,-5-4-2,0 0 0,5-4 79,-4 0 15,-1 0 3,5-4 1,-5 4-26,0-4-8,1 1 0,-5-5 0,4 4 29,0 0-1,0-8 0,-8 5 0,8 3-12,-4-4-2,-4 0-1,-5 4 0,4 0 31,-4 1 5,0 3 2,0 8 0,-4-4-51,4 4-19,-5-4 1,-8 8 0,-1-4 8,1 12 2,0-5 0,-5 9 0,0 0-1,-4 4 0,4-4 0,1 3 0,3 5 9,1 0 0,0-1 0,8 1 0,1 0-20,-5-1-9,9 1-2,0-4 0,13 4 50,-13-9 9,13 1 3,1-4 0,-1 0 1,-4-4 1,18-4 0,-10 0 0,-3-4-53,12-4-10,-8 0-2,13-4-1,-13-4 20,9 0 4,-1-8 1,-3 5 0,-10-5 8,5-4 0,4-3 0,-9-1-8,5 0 26,-5 1 6,-8 3 0,12 0 1,-3 1 4,-14 7 1,13-4 0,-8 4 0,-5 0-30,8 5-13,-3-1 1,-5 4 0,0 8 45,0 0 10,0 0 1,0 0 1,0 0-21,-13 4-4,-5-4 0,18 8-1,-14 0-39,10 3-8,-9 1-2,13-4 0,-5 4 30,5 0-9,0 0 9,0 0 0,5-1-31,-5-3-1,4 4 0,5-4 0,-5 4 32,5-4 0,-4-4 0,8 4 0,-8-4 18,8 0 10,0-4 1,5 0 1,-5 0-48,-8 0-10,8-4-1,0 4-1,-13-4 3,14 4 1,-14 0 0,0 0 0,0 0 2,0 0 1,0 0 0,0 0 0,0 0 11,0 8 3,0-8 0,4 11 0,-4 1 9,0 0-12,0 4 12,-4 0-12,4-5 12,0 1 0,0 0 0,0 0 0,0 0 0,0-4 0,4 0 0,-4 0 0,0-8 0,13 7 9,-13-7-1,14 4-8,-10-4 0,10 0 0,-1 0 0,0-4 0,5 4 0,-5-7 0,5 3 0,-5-4 10,14-4-10,-9 4-11,0-4 3,4 4 0,-5-4 57,1 4 12,0 1 3,-5-1 0,5 4-38,-5 0-7,1 4-2,4 0 0,-5 0-27,0 8-6,-8 0 0,8 3-1,-13 5 17,13-4 0,-13 4 0,0 4 0,0-1 0,-4 1 0,-5-4 0,-4 0 0,8-1 17,-8-3 7,0 0 2,-5 0 0,0-4-42,0 0-8,-4-4-1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</inkml:traceFormat>
        <inkml:channelProperties>
          <inkml:channelProperty channel="X" name="resolution" value="369.51501" units="1/cm"/>
          <inkml:channelProperty channel="Y" name="resolution" value="415.70438" units="1/cm"/>
        </inkml:channelProperties>
      </inkml:inkSource>
      <inkml:timestamp xml:id="ts0" timeString="2019-09-30T11:29:39.22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967C64-DB25-4E45-9227-261EC8E42920}" emma:medium="tactile" emma:mode="ink">
          <msink:context xmlns:msink="http://schemas.microsoft.com/ink/2010/main" type="writingRegion" rotatedBoundingBox="32281,13813 32296,13813 32296,13828 32281,13828"/>
        </emma:interpretation>
      </emma:emma>
    </inkml:annotationXML>
    <inkml:traceGroup>
      <inkml:annotationXML>
        <emma:emma xmlns:emma="http://www.w3.org/2003/04/emma" version="1.0">
          <emma:interpretation id="{15775E39-1864-445A-BD6C-A8668BED5168}" emma:medium="tactile" emma:mode="ink">
            <msink:context xmlns:msink="http://schemas.microsoft.com/ink/2010/main" type="paragraph" rotatedBoundingBox="32281,13813 32296,13813 32296,13828 32281,138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0F1895-408F-49EC-8AE4-2508F5A04328}" emma:medium="tactile" emma:mode="ink">
              <msink:context xmlns:msink="http://schemas.microsoft.com/ink/2010/main" type="line" rotatedBoundingBox="32281,13813 32296,13813 32296,13828 32281,13828"/>
            </emma:interpretation>
          </emma:emma>
        </inkml:annotationXML>
        <inkml:traceGroup>
          <inkml:annotationXML>
            <emma:emma xmlns:emma="http://www.w3.org/2003/04/emma" version="1.0">
              <emma:interpretation id="{D9C49E0C-4B01-4CD5-9464-527333EF021C}" emma:medium="tactile" emma:mode="ink">
                <msink:context xmlns:msink="http://schemas.microsoft.com/ink/2010/main" type="inkWord" rotatedBoundingBox="32281,13813 32296,13813 32296,13828 32281,13828"/>
              </emma:interpretation>
              <emma:one-of disjunction-type="recognition" id="oneOf0">
                <emma:interpretation id="interp0" emma:lang="en-IN" emma:confidence="0">
                  <emma:literal>.</emma:literal>
                </emma:interpretation>
                <emma:interpretation id="interp1" emma:lang="en-IN" emma:confidence="0">
                  <emma:literal>`</emma:literal>
                </emma:interpretation>
                <emma:interpretation id="interp2" emma:lang="en-IN" emma:confidence="0">
                  <emma:literal>'</emma:literal>
                </emma:interpretation>
                <emma:interpretation id="interp3" emma:lang="en-IN" emma:confidence="0">
                  <emma:literal>l</emma:literal>
                </emma:interpretation>
                <emma:interpretation id="interp4" emma:lang="en-IN" emma:confidence="0">
                  <emma:literal>,</emma:literal>
                </emma:interpretation>
              </emma:one-of>
            </emma:emma>
          </inkml:annotationXML>
          <inkml:trace contextRef="#ctx0" brushRef="#br0">0 0,'0'0,"0"0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29:48.6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B66E2F-C562-475C-B715-70197A37994A}" emma:medium="tactile" emma:mode="ink">
          <msink:context xmlns:msink="http://schemas.microsoft.com/ink/2010/main" type="inkDrawing" rotatedBoundingBox="18364,4535 18643,9759 17982,9794 17703,4570" semanticType="verticalRange" shapeName="Other">
            <msink:sourceLink direction="with" ref="{46467510-C12E-43AD-906B-5853057FCA0A}"/>
            <msink:sourceLink direction="with" ref="{E9702952-56F0-4C82-87F9-448754528DF7}"/>
            <msink:sourceLink direction="with" ref="{EA6A6CF2-D91C-4233-B9E0-4FB11F07329C}"/>
            <msink:sourceLink direction="with" ref="{57B9B462-8DD7-4BF0-B08B-D26414F64408}"/>
            <msink:sourceLink direction="with" ref="{1CCF232C-3BC3-47AD-BF8C-7693534FF12B}"/>
          </msink:context>
        </emma:interpretation>
      </emma:emma>
    </inkml:annotationXML>
    <inkml:trace contextRef="#ctx0" brushRef="#br0">330 0 640,'0'0'28,"0"0"7,0 0-35,0 0 0,0 0 0,-4 8 0,-5-4 110,9-4 15,0 7 3,0 1 1,0 4-97,0 0-19,0 0-4,0 4-1,0 3-8,5 5 8,-5 4-8,4-1 8,-4 5 0,4-1 0,-8 5 0,4 3 0,-4 9-8,4-1-11,-5 5 3,1 7 0,-1-4 8,1 4 0,4 0 0,0 5 0,0-1 0,0 8 0,0-4 0,0 0 0,4 0-27,1 4-3,-5 0-1,4 0 0,-4 0 76,5-3 15,-5-1 4,0 0 0,0 0-52,0 4-12,0 0 0,-5-4 0,1 4 0,-5-4 0,4-4 0,-8 1 0,0-1 54,-5 4 8,5 4 2,-1-4 0,-3 0-52,-6 4-12,1-4 0,0 0 0,0 1 54,0-5 8,-5 0 2,5 4 0,4-4-52,5 0-12,4-4 0,0-3 0,4-1 54,10 0 8,4-3 2,4-1 0,5-8-64,4 5-13,9-5-3,0-3 0,0 3 16,5 0 0,8-7 0,-4 7 0,0 1 0,0-5 0,-4 1 0,-1-1 0,-4 1 0,-4 3-9,-5-3 9,-4-1-8,0 1 8,-5 3 0,0-3 0,-4-1-8,0 4 8,-4 1 8,3-1-8,-3 5 11,4 3-3,-5 0-8,5 8 12,0-7-4,0-1-8,-5 0 0,10 1 0,-6-1 8,6-4 0,-5 5 0,4 3 0,-4 0 0,4-3-96,1 3-19,-1-4-4,-4 1-649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30:42.7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D06A1D-0038-42FF-811F-86738E428533}" emma:medium="tactile" emma:mode="ink">
          <msink:context xmlns:msink="http://schemas.microsoft.com/ink/2010/main" type="inkDrawing" rotatedBoundingBox="12863,4155 22323,11913 20804,13767 11343,6008" semanticType="callout" shapeName="Other">
            <msink:sourceLink direction="from" ref="{23867F7B-27F9-4F78-ADFE-C9910EA83F4B}"/>
            <msink:sourceLink direction="to" ref="{3F6F4BFD-51B6-41A4-AA81-14219F2BA575}"/>
            <msink:sourceLink direction="from" ref="{546B66A8-6AB4-46C6-9A27-048820A376E2}"/>
          </msink:context>
        </emma:interpretation>
      </emma:emma>
    </inkml:annotationXML>
    <inkml:trace contextRef="#ctx0" brushRef="#br0">9623 7559 1566,'4'-11'34,"-4"-1"7,0 0 2,0 0 1,0 8-35,-4-4-9,4 8 0,0 0 0,0 0 23,-4 4 2,-5 0 1,-5 8 0,1 0-26,-5 0 0,5 7-9,-9 1 9,0 0 0,-14 0 0,0 3 0,1 1 0,-9-4 0,-1-1 0,-8 1 0,-9 0 0,-9 0 0,-9-5 0,-9-3 0,4-4 0,-8 0 12,-5-8-3,1 0-1,-10-4 0,-8-4 47,-1 0 9,1-7 1,-1-1 1,1-4-3,-10 0-1,-12 1 0,4-5 0,-1-8-17,1 1-3,-9-5-1,4-7 0,1-1-28,-14-7-5,0-4-8,4-8 11,1-1-11,-1-3 10,-4 0-10,-4-8 10,4 0-2,-5-8-8,-4-11 12,0 3-4,-4-4 1,4 0 0,5-3 0,-1-5 0,-8-4-9,9 1 0,12-5 0,-8 1 0,0 3 20,0-11 8,5-5 1,4 1 1,0 4-8,4-1-2,0-3 0,5-1 0,4-7-12,0 8-8,5-1 8,4 5-8,0-4 10,14-5-2,4 1-8,-1 0 12,-3-1-12,8-3 11,5-4-11,4 3 10,5 5-10,4 0 0,4-8 0,10 3-11,-5-3 35,4 0 6,-4 4 2,9 3 0,4-3-32,0 8 0,0-1 0,5 9 0,9 3 22,4 5-2,4-1 0,1 0 0,-1 9-6,5 3-2,4 4 0,-4 4 0,5 8-12,-1-3 0,0 7 0,1 0 0,4 3 0,-1 9 0,1 4 0,4 8 0,-4-1 0,4 9 0,5 0 0,0 7 0,-1-3 0,1 7 0,-5 4 0,10 1 0,-1-1 0,0 0 0,0 5 0,4 3 0,-3 4 0,3-3 0,5 7 0,0 0 0,-9 4 0,9 0 0,-4 0 0,4 4 0,4-4 0,-4 8 0,0 0 0,0 0 0,0 0 0,9-8 0,-9 8 0,9-4 0,0 1-13,-9 3-6,0 0-1,9-4 0,0 0-162,0 0-33,-5 0-6,-4 4-2</inkml:trace>
    <inkml:trace contextRef="#ctx0" brushRef="#br0" timeOffset="599.765">4 8 1090,'0'0'24,"0"0"4,0 0 2,0 0 2,0 0-32,0 0 0,0 0 0,0 0 0,-9 4 44,0 0 4,4 3 0,1 1 0,-5 8-32,5-4-7,-1 8-1,1-1 0,-5 1 0,0 4 0,0 3 0,5 5 0,-5 0 9,0-1 2,0 5 0,-4-5 0,-1 5 21,1-5 4,0 5 0,-5-1 1,5 1-7,-1 0-2,1-5 0,4 1 0,-4-5 1,4-3 0,0-4 0,5-4 0,-5-5-13,4-3-4,5 4 0,0-12 0,0 0 18,0 0 3,0-12 1,0-3 0,5-1 10,4-8 1,-5 0 1,5-7 0,0-5-18,4 1-4,0-1-1,1 1 0,-1-5-11,0-3-1,5-1-1,4 1 0,-8-1-18,3 9 10,6-5-10,-6 13 8,1 3-8,-5 4 0,5 1 0,-4 7 0,-1 12-11,5 4 3,-1 8 0,6 7 0,-6 9-5,10 11-1,4 5 0,0 3 0,5 5-44,4 3-9,9 8-1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32:27.14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EE7221-84B9-4114-8A41-3611FD853BC1}" emma:medium="tactile" emma:mode="ink">
          <msink:context xmlns:msink="http://schemas.microsoft.com/ink/2010/main" type="inkDrawing" rotatedBoundingBox="18779,13514 22903,13696 22795,16153 18671,15971" hotPoints="18992,13568 22801,13799 22664,16042 18856,15810" semanticType="enclosure" shapeName="Rectangle"/>
        </emma:interpretation>
      </emma:emma>
    </inkml:annotationXML>
    <inkml:trace contextRef="#ctx0" brushRef="#br0">0 297 403,'0'0'17,"0"0"5,0 0-22,0 0 0,0 0 0,0 0 0,9-4 84,4-4 12,-4 0 2,4 4 1,1-4-47,-1 1-10,0 3-2,5-4 0,0 0-22,0 4-5,4-4-1,0 0 0,-4-4 0,4 4 0,5-3 0,-1-1 0,-3-4 26,3 8 5,5-8 1,5 0 0,-5 5-20,4-5-3,-4 4-1,5 0 0,8 0 16,1 4 4,-10-3 0,1 3 0,-1 0-23,1 0-4,-5 4-1,0 0 0,0 0-3,0 4-1,0 0 0,0 0 0,-8 0-8,8 0 0,4 0 0,1 0 0,-5 4 0,9 4 0,-5-4 0,10 0 0,-1 4 0,1 0 0,-14-1 0,4 1 0,5-4 0,-4 4 0,-5 0 0,0-4 0,-4 0 0,4 0 0,0 0 0,0-4 0,-9 4 0,5-4 0,4 0 0,0 4 0,-9-4 0,5 4 0,4-4 0,0 0 0,0 8 0,0-8 0,0 4 0,0-4 8,5 7-8,-5-3 0,-9 0 0,5 0 0,-1 0 0,-3 0 0,3 0 0,-4-4 8,1 0 3,-1 4 0,0-4 0,-4 0 0,4 0-3,5 0 0,-10 0 0,10 0 0,-9 0-8,8 4 10,1-4-10,-5 0 10,5 0-10,0 0 0,-5 0 0,4 0 8,1 4-8,4 0 12,-4 0-12,4 0 12,-4 0-12,-1-4 0,1 4 0,0 0-11,-5 4 11,4-5 0,-8-3 0,4 4 0,1 0 0,-1 4 0,-4-8 0,-1 4 0,1 0 0,0 0 14,4-4-3,-4 4-1,4 0-10,-4-4 0,0 4 0,-1-4 0,1 0 0,0 0-11,-5 0 3,5-4 0,0 8 8,-1-4 14,-3 4-3,4-4-1,-5 0-10,5 0 0,-10 0 0,10 0 0,0 4 0,-5-4 0,5 4 0,0 0 0,0-4 0,-5 0 0,5 0 0,-1 4 0,1 0 0,0-4 0,-5 0 0,5 0 0,-5 4 0,5 0-11,-4-1 11,-6 1-8,10 0 8,-5 0 0,1 0 0,-1 0 0,5 0 0,-5 0 0,1 0 0,3 0 0,-3 0 0,3 0 0,-3 4 8,-1-4-8,0 0 0,1 0 0,-1 0 0,-4 0-8,4 3 8,-4-7 0,0 4 0,0 0 0,-9-4 0,0 0 0,0 0 8,0 0-8,0 0 0,0 0 0,0 0 0,0 0-8,0 0 8,0 0 0,0 0 0,0 0 0,0 0 0,0 0 0,0 0 0,0 8 0,-5 4 8,5-12-8,0 0 8,-4 8-8,0 0 0,-1 0 0,5-8 0,-9 12 0,9-4 0,-4 3 0,4-3 0,0 4 0,-5 0 0,5 0 0,5 0 0,-5 3 0,0 1 0,4 4-12,5 0 2,-4-1 0,-5 5 10,4 4-8,5-1 8,0 5-8,-5-4 8,1 3 0,-1 1 8,-4 3-8,9 1 0,-9-1 8,0 1-8,-4-5 0,4 5 0,-5-4 0,5-1 0,0 1 0,-4-5 0,-1 5 0,5-4 0,-4-1 0,-1 1-9,1-1 0,4 1 0,-5 0 0,1-5 9,0 5 0,-1-4 0,1-1 8,4 1-8,0 0 0,0-1 0,-5-3 0,5 0 0,0 4 0,-4-5 0,4 1 0,0 0 0,0-4 0,0-1 0,0 1 0,0 0 0,0 0 0,0-4 0,0-1 8,0 5-8,0-4 0,4 0 0,-4-4 0,5 8 0,-5-4 0,0 3 0,4-3 0,-4 0 0,5 0 0,-5-4 0,-5 4 8,5 3-8,0-3 0,-4 0 0,4 0 0,0 0 0,0 0 0,0 7 0,0 1 8,-5-4-8,5 0 0,0 3 0,0-3 0,0 4 0,-4 0 0,4-1 0,0 1 8,-5 0-8,5-4 0,-4 3 0,4-3 0,0 4 0,0-4 0,-5-1 0,5 1 0,-4 0 0,4 0 0,-4 0 0,4-5 0,0 1 0,-5 0 11,5 0-11,0 0 12,-4 0-12,-1 0 0,1-1 0,4 1 8,-5 0-8,1-4 0,-1 0 0,-3 0 0,-1 4 0,0-1 0,0-3 0,-4 4 0,-5-4-22,5 0-6,-5 0-2,-4-4-649</inkml:trace>
    <inkml:trace contextRef="#ctx0" brushRef="#br0" timeOffset="-1671.6422">67 333 288,'0'0'12,"0"0"4,0 0-16,0 0 0,0 11 0,-5-3 0,5-8 67,0 12 10,-4-4 3,4 4 0,-5 0-60,1 0-12,4-1-8,0-3 9,0 4-9,-5 0 12,5-4-12,0 4 12,0-4-3,0 4 0,0-1 0,-4 1 0,8 0 7,-4-4 0,5 4 1,-5 0 0,0-1-3,4 1-1,1 4 0,-1-4 0,-4 0-13,5 4 0,-1-5 0,-4 5 0,4 0 0,1 0 8,-5-4-8,4 3 0,-4-7 16,0 4 1,0 0 0,0 4 0,0 0-4,0-1-1,0 1 0,0-4 0,-4 8 0,4-8 0,0 3 0,0 1 0,0 0 4,-5-4 1,5 4 0,0-1 0,-4-3-9,4 4-8,0 0 9,0 0-9,0-1 19,-4 1-3,-1 0 0,5 0 0,-9 4-5,5-1-2,-1-3 0,-4 4 0,1 0 5,3-5 1,-4 5 0,5 4 0,-1-5-7,-3 5-8,3 4 11,-4-5-11,0-3 18,0 4-3,1 4-1,-1-1 0,4 1-14,-4 3 9,5-3-9,-5 4 8,5-1 10,-1-3 2,-4-1 0,5 5 0,-5-8-8,4-1 0,1 5-1,0-8 0,-1 3 5,5 1 2,0 0 0,0-4 0,0-1 1,0 1 0,-4 0 0,4 0 0,0-1 5,0-3 2,0 4 0,4-4 0,-4-1-14,5 1-4,-5-4 0,8 4 0,-3-4 3,-1 3 0,1-3 0,-1 4 0,1-4-3,-1 4 0,1-8 0,-1 3 0,-4 1 0,0 0 0,0 0 0,0 0 0,-4 0-8,4-1 0,0-3 0,-5 4 8</inkml:trace>
    <inkml:trace contextRef="#ctx0" brushRef="#br0" timeOffset="887.9366">-253 2338 345,'0'0'31,"0"0"-31,13 4 0,-4 0 0,4 0 51,-4 0 4,5 0 1,-1 0 0,0 4-11,5-4-1,0-1-1,4 1 0,0 4 4,0-4 1,5 0 0,-5 0 0,5 4-39,4-4-9,-4 0 0,-1-4 0,5 4 33,-4-4 5,0 0 1,4 0 0,-5 0-5,10-4-1,4 4 0,-5 0 0,-4-4-17,9 0-3,5 0-1,4 0 0,-5 4-12,1-4 0,-1 0 0,5 0 0,0 4 0,-1-4 12,-8 0-3,5 0-1,8 4 1,-4-3 0,-5-1 0,1 0 0,-1 0-9,5 0-9,4 4 9,-4 0-13,-4-4 13,-1 4 0,5-4 0,-5 4 0,-4 0 12,0 0-2,-4 0 0,-1 0 0,1 0-10,-1 0-9,1 0 9,-1 0-13,5 0 1,-4 4 1,-14-4 0,9 0 0,0 0 11,0 0 0,0 0 10,-4 4-10,-5-4 0,9 0 0,-4 0 0,4 0 0,-9 0 0,9 0 0,-4 0 0,0 0-10,-1 0 10,5 0 0,-4 0 0,4 0 0,0 0 0,0 0 8,-4-4-8,4 4 8,0-4-8,0 4 0,0 0 0,-4 0 0,4 0 0,0 0 0,-9 4-11,5-4 11,4 4 0,-4-4 0,-5 0 0,0 0 0,5 4 0,-5-4 0,0 4 0,0-4 0,-4 0 0,4 0 0,1-4 0,-6 4 0,6 4 0,-6 0 0,1-4 0,4 0 0,-4 0 11,4 0 5,1 0 0,-1-4 1,-5 4 2,10 0 0,-5-4 0,1 4 0,-6 0 10,6 0 3,3 0 0,1 0 0,-1 0-23,1 0-9,0 0 8,-1 0-8,1 0 30,4 0 1,-4 4 0,4-8 0,-4 4-31,-1-4 0,1 0 0,-1 0 0,-3 4 0,-1-8 8,0 4-8,0 0 0,0 0 0,1-4 9,-6 4-9,1-4 8,4 8-8,1-4 0,3 0 0,-4 1-705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32:31.06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29AE85B-12BF-4788-AFDE-EB29C2E8D26E}" emma:medium="tactile" emma:mode="ink">
          <msink:context xmlns:msink="http://schemas.microsoft.com/ink/2010/main" type="writingRegion" rotatedBoundingBox="22502,14360 33638,14109 33744,18790 22608,19042"/>
        </emma:interpretation>
      </emma:emma>
    </inkml:annotationXML>
    <inkml:traceGroup>
      <inkml:annotationXML>
        <emma:emma xmlns:emma="http://www.w3.org/2003/04/emma" version="1.0">
          <emma:interpretation id="{4B8B1C0F-649C-4DCB-A98C-7084B34D56AC}" emma:medium="tactile" emma:mode="ink">
            <msink:context xmlns:msink="http://schemas.microsoft.com/ink/2010/main" type="paragraph" rotatedBoundingBox="22656,14287 32621,14273 32624,16283 22659,16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000C69-C5E8-46A3-A78F-2A5A56145D08}" emma:medium="tactile" emma:mode="ink">
              <msink:context xmlns:msink="http://schemas.microsoft.com/ink/2010/main" type="inkBullet" rotatedBoundingBox="22656,14634 23487,14633 23488,14925 22657,14926"/>
            </emma:interpretation>
            <emma:one-of disjunction-type="recognition" id="oneOf0">
              <emma:interpretation id="interp0" emma:lang="en-IN" emma:confidence="0">
                <emma:literal>m</emma:literal>
              </emma:interpretation>
              <emma:interpretation id="interp1" emma:lang="en-IN" emma:confidence="0">
                <emma:literal>M</emma:literal>
              </emma:interpretation>
              <emma:interpretation id="interp2" emma:lang="en-IN" emma:confidence="0">
                <emma:literal>u</emma:literal>
              </emma:interpretation>
              <emma:interpretation id="interp3" emma:lang="en-IN" emma:confidence="0">
                <emma:literal>4</emma:literal>
              </emma:interpretation>
              <emma:interpretation id="interp4" emma:lang="en-IN" emma:confidence="0">
                <emma:literal>+</emma:literal>
              </emma:interpretation>
            </emma:one-of>
          </emma:emma>
        </inkml:annotationXML>
        <inkml:trace contextRef="#ctx0" brushRef="#br0">0 189 403,'0'0'17,"0"0"5,0 0-22,0 0 0,0 0 0,14 0 0,-5 0 112,4 0 19,0-4 3,5 4 1,4-4-60,1 4-12,-1 0-3,9-4 0,0 1-32,0-1-6,5 4-2,-1 0 0,-4-4-6,0 4-2,0-4 0,0 8 0,-4-4-12,-5 0 0,0 4 0,1-4 0,-6 0 0,1 0 0,0 0 0,0 0 0,-1 0 0,-3 0 0,-1 0 0,0-4 0,-4 4 0,-9 0 0,9-4 0,-9 4 0,9-4 0,-9 4 0,0 0 0,5-4 0,-5 4 0,0 0 0,4-8 0,-4 8 0,0 0 0,-4-8 0,4 0 0,-5 0 0,1 0 0,-5 4 0,4-4 0,1 5 0,-1-5 0,-3 4 0,3 0 0,-4-4 0,0 4 35,5-4 4,-5 4 1,5-4 0,-5 4-13,4 0-3,-4-4 0,5 4 0,4 4 25,-4-7 5,-1 3 1,5 4 0,-4-8-5,4 0-1,0 8 0,0 0 0,0 0-17,0 0-3,-5-4-1,5 4 0,0 0 0,0 0 0,0 0 0,0 0 0,14-4-28,-1 8 0,5 0 0,-1-4 0,1 4 0,0 0 0,4 0 0,-4 4 0,4-1 0,0 1 0,-4 0 0,-5 0 0,5 0 0,-5 0 0,-4 0 0,5 0 0,-5 4 0,-5-5 0,-4 5 0,0 0 0,-4 0 0,-5-4 0,0 4 0,-5 0 0,-3-1 0,-1 1 0,0 0 0,0 4 0,1-4 9,-1 3-1,5 1 0,4 4-915</inkml:trace>
      </inkml:traceGroup>
      <inkml:traceGroup>
        <inkml:annotationXML>
          <emma:emma xmlns:emma="http://www.w3.org/2003/04/emma" version="1.0">
            <emma:interpretation id="{13583403-01AC-4C9C-9FD7-D49BC1DE74DC}" emma:medium="tactile" emma:mode="ink">
              <msink:context xmlns:msink="http://schemas.microsoft.com/ink/2010/main" type="line" rotatedBoundingBox="23792,14286 32621,14273 32623,14981 23794,14994"/>
            </emma:interpretation>
          </emma:emma>
        </inkml:annotationXML>
        <inkml:traceGroup>
          <inkml:annotationXML>
            <emma:emma xmlns:emma="http://www.w3.org/2003/04/emma" version="1.0">
              <emma:interpretation id="{DBCF2748-481A-4C96-8FE2-9D9971DB417F}" emma:medium="tactile" emma:mode="ink">
                <msink:context xmlns:msink="http://schemas.microsoft.com/ink/2010/main" type="inkWord" rotatedBoundingBox="23792,14286 27289,14281 27290,14967 23793,14972"/>
              </emma:interpretation>
              <emma:one-of disjunction-type="recognition" id="oneOf1">
                <emma:interpretation id="interp5" emma:lang="en-IN" emma:confidence="0">
                  <emma:literal>addition</emma:literal>
                </emma:interpretation>
                <emma:interpretation id="interp6" emma:lang="en-IN" emma:confidence="0">
                  <emma:literal>additive</emma:literal>
                </emma:interpretation>
                <emma:interpretation id="interp7" emma:lang="en-IN" emma:confidence="0">
                  <emma:literal>additam</emma:literal>
                </emma:interpretation>
                <emma:interpretation id="interp8" emma:lang="en-IN" emma:confidence="0">
                  <emma:literal>additur</emma:literal>
                </emma:interpretation>
                <emma:interpretation id="interp9" emma:lang="en-IN" emma:confidence="0">
                  <emma:literal>additio</emma:literal>
                </emma:interpretation>
              </emma:one-of>
            </emma:emma>
          </inkml:annotationXML>
          <inkml:trace contextRef="#ctx0" brushRef="#br0" timeOffset="3066.7092">1151 260 403,'0'0'17,"-5"8"5,5 4-22,0-4 0,0-8 0,-4 8 0,-1 0 109,5-8 18,0 8 3,0-8 1,0 0-54,0 8-10,0-4-3,0-4 0,0 0-32,0 0-6,0 0-2,0 0 0,0 11 18,0-11 3,0 0 1,0 0 0,0 0 10,0 0 1,0 0 1,9-4 0,0 0-37,0 1-7,0-5-2,4 0 0,-8-4 0,8-4-1,-4 0 0,0 1 0,4-1-2,0-4 0,1 4 0,-1-4 0,0 5-9,5-1 0,-9 0 0,9 0 0,0 1 0,-1 3 0,-3 0 0,3 0 0,-3 0 0,4 4 0,-5 0 0,-4 4 0,4 0 0,-4 4 0,4 0 0,-4 0 0,-9 0 0,9 0 0,0 4 0,0 0 0,0 0 0,0 4 0,-9-8 0,4 12 0,5-4 0,0 4-11,-9-4 1,0-8 0,0 8 10,-5-1-12,5-7 12,0 0-12,0 0 3,0 0 0,0 0 0,-4 8 0,-5-4 9,9-4 0,0 0 0,-4 4 0,-10 0 0,5 0 8,-4-4-8,-5 4 0,5-4 17,-5 8-1,5-4 0,0 4 0,-1 0-16,5 4 0,-4-1 0,0 1 0,4-4 0,0 0-12,0 4 12,5 0-12,-5 0 12,4-5 0,1 5 0,4-12 0,-5 8 0,5-8 0,5 12 0,-5-12 0,0 0 0,0 0 8,0 0 0,9 8-8,0-4 13,-1-4-4,6 0-1,-5-8 0,4 4 0,0-4 0,-4-4 0,5 0 0,-6 1 10,1-1 2,-4 4 0,4-4 0,-9 0-20,4 4-14,0-4 2,1 5 1,-1 3 11,-4 4 14,0 0-3,0 0-1,0 0-1,0 0 0,0 0 0,0 0 0,0 0-9,0 0-9,0 0 9,-4 11-13,4 1 13,0-4 0,0 4 0,0 0 0,-5-4 0,10 4 0,-1-1 0,1-3 0,-5-8 0,4 8 0,-4-8 0,9 8 0,0-8 0,4 4 8,-4-4 0,5-4-8,-1 0 0,5-4 0,-5 0 0,0-3 0,1-1 0,3 0 0,-8 0-9,9 0 9,-5-4 0,5 5 0,-5-1 0,5 0 0,-4 0-21,-1 0 1,5 0 0,-5 4 0,0 1 20,5 3 0,-9 0 0,4 0 0,1 0 10,-6 4 6,6 0 2,-5 0 0,0 4-18,4 0 0,-9 0 0,-4-4 0,9 8 0,0-1 0,-5 1 0,5-4 0,-9-4 0,5 8 0,-5-8 0,0 0 0,9 8 0,-9-8 0,0 0 0,0 0 0,0 0 0,0 0 0,0 0 0,0 0 0,0 0 0,0 0 0,0 0 0,0 0 0,0 0 0,-5-4 0,-4-4 0,5 4 0,-5 0 10,5 0-2,-5 4 0,0-4 0,0 4-8,5 0 10,-5 4-10,0 0 10,0 0-10,4 4 0,-3 0 0,-1 0 0,4 0 0,1 0 0,-5 4 0,4-1 0,5-3 0,0-8 0,0 12-11,0 0 11,0-12 0,9 8 0,0 0 0,0-4 8,4 0 0,1-4 1,4 0 0,-1 0 0,5-8-9,-4 0-17,4-4 4,1 0 1,-1-4-24,-4-3-4,4-5 0,-4 0-1,4 1 41,-9-5 8,0-4 1,1 5 1,-5-9 10,0 5 1,-1-1 1,-3 4 0,-5 1-22,0 3 0,0 0 0,0 5 0,-5 3 15,1 4-2,4 4 0,0 8 0,0 0-4,0 0-1,-9 8 0,-4 4 0,4 4-8,0 7-12,-4 1 2,8 4 1,-4 3 9,5 1-13,-5-5 5,5 5 8,4-4 0,-5-1 0,1 1 0,4 0 0,0-1 0,4-3 0,1 0 0,-1-5 0,5 1 8,-5-8-8,10 4 8,-5-8-8,-1 0 0,6-5 0,-10-6 0,10 3 0,-1-8 0,0 4 0,5-8 0,0 4 0,-5-4 0,0-4 0,1 4 0,-1-3 0,5-1-20,-5 0-8,5 4-3,-5-4 0,5 5 31,-5 3 0,1-4 0,-1 4 0,-4 0 0,4 4 0,-4-4 0,4 8 0,-4 0 0,5 0 0,-1 4 0,-13-4 0,4 8 0,5 0 0,0-4 0,0 4 0,0 0 0,-9-8 0,4 8 0,1 3 0,-5-3 0,4 0 0,-4-8 0,5 8 0,-5-8 0,0 0 0,0 0 0,0 0 0,0 0 0,0 0 0,0 0 0,0 0 0,0 0 0,0 0 0,0 0 0,0 0 0,0 0 0,0-8 0,-5 0 0,1 0 0,-1 1 0,5 7 0,-13-4 0,4 0 0,-4 4 0,4 0 0,-4 0 0,4 4 0,-5 0 0,1 3 0,0-3 0,-1 8 0,10 0 0,-5-4 0,-4 4 0,8 0 0,-4 3 0,5-3 0,0-4 0,4 4 0,4 0 0,5 0 0,0-4 0,4 0 0,0-5 0,5-3 0,0 0 0,4-3 0,-4 3 45,4-4 15,-4-8 4,4 0 0,-4 0-52,4-4-12,-4 0 0,4-3 0,-4-1-14,-1-4-6,-3 1 0,-1-5-1,-4-4 21,4 1 0,-8-5 0,4 5 0,-9-1 0,4-3 8,-4 7 0,0 0 0,-4 9-8,4-1 0,0 4 0,0 4 0,-5 4 0,5 8 0,0 0 0,0 0 0,-4 8 0,-5 8 0,4 8-12,1 3 12,0 1-44,-1 7 0,1-3-1,-1 4 0,1-5 36,-1 1 9,5-1 0,0 1 0,0-4 29,5-1 8,-1 1 2,5-1 0,-4-3-31,3 0-8,1-8 0,5-1 0,-1-3 0,0-4 8,-4 0-8,9-4 8,0-4 0,-1-4 0,1-4 0,0 0 0,-5-4-8,5 1 11,-5-5-11,1-4 12,-5 4-12,0-3 8,4-1-8,-4 4 8,-5 0-8,5 0 0,0 5 9,-5-1-9,1 4 0,-1 0 0,-4 8 0,5-4 0,-5 4 0,0 0 0,0 0 0,0 0 0,0 0 0,0 0 0,-5 12 0,5 0 0,-4 0 0,4-1 0,0-3 0,4 8 0,-4-4 0,5 0 0,-1 0 0,5-5 0,-5 1-98,1-4-24,4 4-5,0-8-615</inkml:trace>
          <inkml:trace contextRef="#ctx0" brushRef="#br0" timeOffset="3170.874">3127-16 806,'0'0'36,"0"0"7,-4-4-35,-10-4-8,5 4 0,-4 0 0,4 4 0,0 0 0,-8 0 0,3 4 0,1 0 0,0 4 0,-1 0 0</inkml:trace>
          <inkml:trace contextRef="#ctx0" brushRef="#br0" timeOffset="3526.2889">3043 177 172,'0'0'8,"0"0"1,0 0-9,17-7 0,1-1 0,-5-4 0,1 0 194,-1 0 37,5 0 7,-5 0 2,1-3-141,-1-1-28,-4 0-6,4 0-1,-8 1 0,8-1 0,-9-4 0,10 0 0,-10-3-8,5 3-1,-5 0-1,5-4 0,-4 1-16,-1-1-3,1 0-1,-1-3 0,-4 3-10,4 4-1,1-3-1,-5 3 0,4 4-7,-4 0-2,0 4 0,0 5 0,0 7-5,0 0-8,0 0 11,0 0-11,-9 7 0,5 5-12,0 8 0,-5 8 0,4-1 12,1 5-11,-1 3 11,1 5-10,-5-1 10,5-7 0,4 3 0,0 1 0,0-4 11,0-1 4,0 1 1,4-9 0,0 1-16,-4-4 0,5-4 0,-1-1 0,5 1 0,-4-4 0,4-4 0,-1-4 0,1-4-125,0-4-28</inkml:trace>
          <inkml:trace contextRef="#ctx0" brushRef="#br0" timeOffset="3675.2341">3242-83 460,'0'0'41,"-8"0"-33,8 0-8,0 0 0,0 0 172,-9 8 33,9-8 7,-5 12 0,5-12-152,0 8-32,0-8-5,5 11-2,8-3 6,-4 0 1,4 0 0,5 0-432,-5 0-85</inkml:trace>
          <inkml:trace contextRef="#ctx0" brushRef="#br0" timeOffset="3903.9868">3380 102 460,'0'0'41,"0"0"-33,0 0-8,0 0 0,0 0 181,0 0 35,0 0 6,9-3 2,-5-5-77,-4 0-15,0-4-4,5 4 0,-1 0-60,-4 0-13,0 8-3,5-4 0,-5 4-10,0 0-2,0 0-1,0 0 0,0 0-18,0 0-3,0 0-1,0 0 0,0 0-17,-5 8-9,5 4 1,0 4 0,-4 0 8,4-1 0,4-3 0,-4 4 0,5-4 0,-1 4 0,5-5 0,0 1 0,4 0-30,1-4-10,-1 0-3,0-4-845</inkml:trace>
          <inkml:trace contextRef="#ctx0" brushRef="#br0" timeOffset="4005.2665">3687-32 1116,'0'0'24,"-5"-4"6,-4-4 1,5 0 0,-5 1-31,5 3 0,-1 4 0,-4 0 0,-4 4 13,4 0-3,0 3-1,-4 1-345,-1 0-68</inkml:trace>
          <inkml:trace contextRef="#ctx0" brushRef="#br0" timeOffset="4842.6143">3593 154 1047,'5'-8'23,"4"-4"5,4-4 0,0 4 2,1 1-30,-1-5 0,5 0 0,-1 4 0,1-4 52,0 5 5,0-5 1,-5 4 0,0 4-17,1 0-3,-1 0-1,-4 4 0,0 0-5,0 0-2,0 4 0,4 0 0,-9 0-30,5 0-18,5 4 2,-6 0 1,1 4 15,-4 0 0,4-4 0,0 4-9,-1-4 9,-3 4 0,-5-8 0,9 8 0,-9-8 0,9 8 8,-9-8-8,0 0 11,0 0-11,0 0 0,0 0 0,0 0 0,0 0 8,0 0 0,0 0 0,0 0 0,0 0-8,0 0 0,0 0 9,-9-4-9,0 0 56,0 0 6,0 4 2,0-4 0,-4 4-24,0 4-5,-5-4-1,4 4 0,6 4-3,-6-5-1,-3 5 0,3 0 0,5 0-43,0 4-9,1 0-2,-1 4 0,4-1 24,5-3 0,5 4 0,-1 0 0,-4 0 0,9-5 0,0 1 10,4 0-10,1-4 17,-1 4-3,0-4-1,5-4 0,0 0-13,-5-4 11,5-4-11,-5 0 10,0 0-10,5-4 0,-9-4 0,4 0 0,-4 4 0,0-3 0,-4-5 0,3 4 0,-8 0 0,0-4 0,0 4 0,0 1 0,-4-1 0,0 0 0,-5 0 0,4 4 0,1 0 0,-5 4 0,0-4 0,-4 8 0,4 0 0,4 4 0,-8 0 0,9 0 0,-5 4 0,0 0 0,0 0 0,5 4 0,4-4 0,0 4 0,0-1 0,8 1 0,1-4-49,0 4-12,0-4-3,4-4 0,1 0-3,4 0-1,-5-4 0,5 0 0,-1 0-2,-3-4-1,-1-4 0,5 4 0,-5-4 48,0 0 10,1-4 1,-1 0 1,-8 5 27,8-5 4,0 0 2,0 0 0,-8 4 34,-5 8 6,4-4 2,5-4 0,-9 8-2,0 0 0,0 0 0,0 0 0,0 0-48,0 0-14,0 0 0,5 16 8,4-4-8,-5 0 0,0 0 0,-4-1 0,0 1 8,0 0 0,0-12 0,0 12 0,0 0-8,0-12-12,9 8 4,-9-8 0,0 0 25,0 0 6,0 0 1,14 4 0,-1-8-8,5 0-2,-9-4 0,4-4 0,9 0-5,-4 0-1,0-3 0,-5 3 0,9-4-8,-4 4 0,4 0 0,-9 0 0,14 1 0,-5 7 0,-8-4 0,3 8 0,1-4 12,-4 4 6,-1 4 2,0 4 0,-4-1-68,-5 1-12,1 8-4,-1-4 0,1 4 52,-5-4 12,0-1 0,4 5 0,-4-4 21,0 0 7,0 0 2,5-4 0,4 0-16,-9-8-3,4 7-1,5-7 0,0 4-21,0-4-4,0-4-1</inkml:trace>
        </inkml:traceGroup>
        <inkml:traceGroup>
          <inkml:annotationXML>
            <emma:emma xmlns:emma="http://www.w3.org/2003/04/emma" version="1.0">
              <emma:interpretation id="{69496180-125A-4032-9627-9BA5D4E98C28}" emma:medium="tactile" emma:mode="ink">
                <msink:context xmlns:msink="http://schemas.microsoft.com/ink/2010/main" type="inkWord" rotatedBoundingBox="28128,14334 29873,14331 29874,14924 28129,14927"/>
              </emma:interpretation>
              <emma:one-of disjunction-type="recognition" id="oneOf2">
                <emma:interpretation id="interp10" emma:lang="en-IN" emma:confidence="0">
                  <emma:literal>team</emma:literal>
                </emma:interpretation>
                <emma:interpretation id="interp11" emma:lang="en-IN" emma:confidence="0">
                  <emma:literal>term</emma:literal>
                </emma:interpretation>
                <emma:interpretation id="interp12" emma:lang="en-IN" emma:confidence="0">
                  <emma:literal>them</emma:literal>
                </emma:interpretation>
                <emma:interpretation id="interp13" emma:lang="en-IN" emma:confidence="0">
                  <emma:literal>teem</emma:literal>
                </emma:interpretation>
                <emma:interpretation id="interp14" emma:lang="en-IN" emma:confidence="0">
                  <emma:literal>ileum</emma:literal>
                </emma:interpretation>
              </emma:one-of>
            </emma:emma>
          </inkml:annotationXML>
          <inkml:trace contextRef="#ctx0" brushRef="#br0" timeOffset="5844.7314">5512-134 345,'0'0'15,"-13"4"4,8-4-19,-8 3 0,13-3 0,-9 4 0,9-4 144,0 0 26,0 0 5,0 8 1,4 0-128,5-4-26,0 4-5,-4-4-1,12 4-16,6 0-11,-1-4 2</inkml:trace>
          <inkml:trace contextRef="#ctx0" brushRef="#br0" timeOffset="5698.9798">5485 193 345,'0'0'31,"0"0"-31,9-4 0,-4-4 0,-5 4 148,8-3 23,-3-5 5,-1 0 0,1 0-94,-1-4-19,1 0-4,-1-3-1,5-5-8,-5 0-2,-4 1 0,5-5 0,-1 4-28,1 1-7,-5-9-1,4 4 0,-4-3-3,0 3-1,0 1 0,5-1 0,-10 8 23,5 4 4,-4 1 1,4 7 0,0 0-20,0 8-3,0 0-1,0 0 0,-9 12-12,4 3 0,1 5 0,0 8-10,-1 3 2,5 5 0,-4 3 0,4-3 0,0-1 8,0-7 0,0 0 0,4-1 0,5 5 0,-5-8 8,5-1-8,5 1 11,-10-4-11,23 3 8,-10-7-8,10 0-705</inkml:trace>
          <inkml:trace contextRef="#ctx0" brushRef="#br0" timeOffset="7352.8583">5885 102 655,'0'0'28,"13"0"8,-4 0-36,4-3 0,1-1 0,-5 0 0,0-4 92,4 0 11,0 0 2,-8-4 1,8 0-34,-9-4-6,5 5-2,-9-1 0,5 0-2,-5 4-1,0-4 0,0 4 0,-5 0-12,5 8-2,-9-4-1,5 0 0,-9 1-15,8 6-3,-8 1-1,0 0 0,-1 8-27,-4 0 0,5 0 8,0 4-8,-5 0 0,5 3 0,4-3 0,0 4 0,-4 0 0,13-1-9,-5 1 9,5-4-13,5 0 13,-5 3 0,13-3 0,-4-4 0,4 0 0,-4 0 0,13-4 0,-4-1 0,4-7 30,-8 4 9,12-4 1,-8-4 1,4 0-25,0-3-4,-4-1-2,0-4 0,4-4-10,-4 4 8,0-8-8,-1 5 8,-3-5-8,-1 4 0,0-4 0,-8 5 0,4-1 0,-5 0 0,5 0 0,-5 0 0,-4 5 0,0-1 12,0 0-2,0 4 0,-4-4-10,-5 8 0,5-4 0,-1 4 0,1 0 0,4 4 0,-9 0 0,0 0 0,5 0 0,4 0 0,0 0 0,0 0 0,-9 4 0,9-4 0,0 0 0,0 0 0,-5 12 0,5-12 0,0 0 0,0 0 0,5 8 0,-5-8 0,0 0 0,0 0 0,0 0 0,0 0 0,0 0 0,0 0 0,0 0 0,0 0 0,0 0 0,0 0 0,0 0 0,0 0 0,0 0 0,0 0 0,0 0 0,0 0 0,4-4 0,-4 4 0,0 0 0,0 0 0,0 0 0,9 0 0,-9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0,-4 12 0,4-12 0,-5 8 0,5-8 0,0 12 0,0-12 0,-4 8 0,4 0 0,0-8 0,-5 11 0,5 1 0,-4-4 0,4-8 0,0 12 0,4-4 0,-4 4 0,5-4 0,-5-8 0,0 0 0,4 8 0,1-1 0,-1-3 0,5 4 0,0-4 0,-9-4 0,9 4 0,4 0 0,0-4 0,-4 0 0,5 0 0,-1 0 0,0 0 0,5 0 0,-9-4 0,-9 4 0,9-4 0,4 0 0,0 0 0,-4 0 0,0 0 0,-9 0 0,13 4 0,-13 0 0,0 0 0,0 0 0,0 0 0,0 0 0,0 0 0,0 0 0,0 0 0,0 0 0,0 0 0,0 0 0,0 0 0,0 0 0,0 0 0,0 0 0,0 0 0,-13 8 0,9 0 0,-1 4 0,1 0 0,4 0 0,-5 0 0,5-1 0,-4 5 0,-5-4 0,9 0 0,0 0 0,0 0 0,13-1 0,-8 1 0,-1-8 0,1 4 0,-1-4 0,9 0 0,1 0 0,-5-4 0,0 0 0,8 0 0,-3-4 0,3-4 0,-3 0 0,-1 0 0,5-3 0,-5-1 0,9-4 0,-13 0 0,5 0 25,3-3 0,-3 3 0,-1 0 0,0 0-40,-8 0-8,8 1-1,0 3-1,-4 4 40,-4-4 8,-5 12 1,0 0 1,0 0-40,0 0-8,0 0-1,0 0-1,0 0 25,0 0 0,0 0 0,4 12 0,-4 0 0,0 0 0,0-1 0,0 1 0,0 0 0,0 4 0,0-4 0,0 0 0,0-5 0,0 5 0,0-12 0,0 0 0,0 8 0,0-8 0,0 0 0,0 0 0,0 0 0,18-4 0,-18 4 0,9-8 0,-5-3 0,10-1 0,-6 0 0,1-4 0,0 4-12,-4 0 2,4 1 1,-1-1 0,1 0 9,-4 4 0,8 0 0,0-4 0,-4 8 0,-9 4 11,0 0-3,9-4 0,4 4-8,-13 0 0,0 0 0,9 4 0,0 4 0,0 0 0,-4 0 0,-5 4 0,8 0 0,-8-1 0,5-3 0,-1 0 0,-4 4 0,0-4 0,0 4 0,5-4 0,-5-8 0,0 0-9,0 0 0,0 0 0,0 0 9,0 0 11,0 0-3,9-8 0,8 8-8,-3-8 0,-5-4 0,4 4 0,-4-4 0,4 4 0,5-3 0,-5-1 0,1 0 0,3 4 0,-3 0 0,8 0 0,-13 4 0,4 0 0,5 8 0,-18-4 0,13 4 0,-13 4 0,13 4 0,-8-4 0,-1 4 0,1 4 0,-5-1 0,0 1 0,4 4 0,-4-8 0,9 3 0,-4-3 0,8 0 0,0-4 0,5-4 0,-5 0-865</inkml:trace>
        </inkml:traceGroup>
        <inkml:traceGroup>
          <inkml:annotationXML>
            <emma:emma xmlns:emma="http://www.w3.org/2003/04/emma" version="1.0">
              <emma:interpretation id="{A4A036D3-7F8A-4108-9858-D9BACB81F8F1}" emma:medium="tactile" emma:mode="ink">
                <msink:context xmlns:msink="http://schemas.microsoft.com/ink/2010/main" type="inkWord" rotatedBoundingBox="30664,14338 32622,14335 32623,14980 30665,14983"/>
              </emma:interpretation>
              <emma:one-of disjunction-type="recognition" id="oneOf3">
                <emma:interpretation id="interp15" emma:lang="en-IN" emma:confidence="0">
                  <emma:literal>than</emma:literal>
                </emma:interpretation>
                <emma:interpretation id="interp16" emma:lang="en-IN" emma:confidence="0">
                  <emma:literal>them</emma:literal>
                </emma:interpretation>
                <emma:interpretation id="interp17" emma:lang="en-IN" emma:confidence="0">
                  <emma:literal>thein</emma:literal>
                </emma:interpretation>
                <emma:interpretation id="interp18" emma:lang="en-IN" emma:confidence="0">
                  <emma:literal>thon</emma:literal>
                </emma:interpretation>
                <emma:interpretation id="interp19" emma:lang="en-IN" emma:confidence="0">
                  <emma:literal>t hem</emma:literal>
                </emma:interpretation>
              </emma:one-of>
            </emma:emma>
          </inkml:annotationXML>
          <inkml:trace contextRef="#ctx0" brushRef="#br0" timeOffset="8012.2748">8105-142 403,'-13'0'36,"0"4"-36,0-4 0,-1 4 0,1 7 148,4-7 22,0 0 5,-4 8 1,13-4-108,0 0-20,0-8-5,0 12-1,13 0-10,-13-1-3,18 1 0,-5 0 0,5-4-29,-5 4 0,18-4-11</inkml:trace>
          <inkml:trace contextRef="#ctx0" brushRef="#br0" timeOffset="7858.2322">8079 185 345,'0'0'15,"0"0"4,0 0-19,0 0 0,0 0 0,0 0 0,0 0 214,0-8 39,0-3 8,0 3 2,4 0-170,-4-4-33,0 4-8,9 0 0,-4 0-37,-5-4-7,13 1-8,-9-1 11,10 0 39,-14-4 8,13 4 2,-9-3 0,10-5-45,-5 0-15,-5 0 9,5 1-9,0-9 56,-9 0 7,9 1 1,-5-5 0,-4 4-64,0 1-13,0 7-3,-4 0 0,-5 5 16,9 7 12,0-4-3,0 12 0,-9 0-9,0 0-9,-4 8 9,13 7-13,-9 9-4,4 8-1,-3-1 0,-1 5 0,9 3-11,-5 1-3,-4-5 0,9 1 0,0-1 53,0 1 11,0-4 1,9-1 1,-4-3-18,4-1-3,-1-3-1,6-4 0,-5-4 5,4-5 1,9-3 0,0-4 0,1 0-80,-6-8-16,10-4-3</inkml:trace>
          <inkml:trace contextRef="#ctx0" brushRef="#br0" timeOffset="9162.8077">8483 75 460,'0'0'41,"0"0"-33,4-8-8,1 4 0,8-4 126,1 0 23,-1 0 5,0-4 1,0 1-88,-4-1-18,5-4-3,3-4-1,-8 0 35,-4 1 6,8-1 2,-13-4 0,9 1-23,-9-1-4,9 0-1,-9 1 0,-5 3-16,5 4-3,0 0-1,-4 4 0,4 5-15,0 7-3,0 0-1,0 0 0,0 0-21,-9 7 0,-4 5 0,-1 4-12,14 8 20,-17 3 3,3 1 1,10 4 0,-9 3-31,8 1-5,-4-5-2,9 5 0,-13-1 26,9-3 0,4-4 0,0-1 0,0 1 0,4-5 0,0-3 9,1 0-9,-1-4 16,5-4-4,-9-12-1,0 0 0,5 4-2,-5-4 0,0 0 0,17-8 0,-8-4 27,5 0 4,-6 0 2,6-4 0,-1-3-26,-4 3-6,0 0-1,4 0 0,5 4-9,-9 1 0,-5 3 0,10 0 0,-1 4 0,-13 4-9,0 0 9,4 0 0,10 4-17,-1 0 3,-13-4 1,4 12 0,10-1-16,-14 1-3,0 4-1,9 0 0,-9 0 44,0-5 9,0 5 1,4 0 1,-8-4-22,8 0-15,-4 0 3,0-1 0,0 1-3,9-4 0,-9-8 0,0 0 0,9 4 15,4 0-9,-13-4 9,14-4-8,3 0 8,-3-8 0,3 4 0,-3-3 0,3-1 0,6-4 0,-6 0 0,1 0-8,0 1 8,-5-1 0,14-4-9,-14 8 9,5 0 0,-14 0 0,10 1-9,-1 3 9,5 0 0,-5 0 0,-4 4-8,0-4 8,4 4 0,-4 4-10,-9 0 10,5 0-8,-5 0 24,13 4 4,-9 0 2,-4-4 0,14 4-45,-14 0-9,13 0-1,-9 4-1,-4-8 34,0 0 0,9 4 0,-9-4 0,0 0 0,5 4 0,-5-4 0,0 0 0,0 0-26,0 0-5,0 0-1,0 0 0,0 0 55,0 0 10,0 0 3,-5-4 0,-4 4-28,1-4-8,-1 4 0,-5 0 0,-3 0 0,3 4 0,-3 0 0,3 4 0,-4-4-28,1 3-7,3 5-1,1 0 0,0-4 50,-1 4 10,5 0 1,1 0 1,8 3-26,0-3 0,0 0 0,0 0 0,8 0 0,1 0 8,5-5-8,-5 1 12,-1 0 0,6-4 0,-1-4 0,5-4 0,-5 0-12,5 0 8,-5 0-8,9 0 8,-13-7-8,5 3 8,3-4-8,-8 0 8,-4-4-8,4 4 0,-5 1 9,-4-5-9,9 8 12,-9-4-1,0 4-1,0 8 0,0 0 5,0 0 1,0 0 0,0 0 0,0 0-16,0 0-16,0 0 3,0 0 1,0 0 12,0 12-9,0 4 9,4-4-8,-4 3 8,5-3 0,-5 0 0,9 0-8,-5 0-4,-4-4-1,0-8 0,9 11 0,0-3-4,-9-8-1,9 0 0,-5 0 0,10-4 18,-10 0 0,9-3 0,1-1 0,-1 0 0,-9-4 0,10-4 0,-1 4 0,0 0 8,1-3-8,-10 3 11,14 0-11,-9 4 22,-5 0-2,10 0-1,-14 8 0,0 0-1,0 0 0,0-4 0,0 4 0,0 0-18,0 0 0,0 0-11,13 12 11,-9 0-11,-4 4 11,0 0-10,9-1 10,-9 1 0,5-4 0,-5 4 0,0-4 0,0 0 0,9-1 0,-5-3 0,0 0 10,-4 0 2,0-8 1,14 0 0,-1 0 0,5-4 12,-5 0 3,1-8 0,3 0 0,1 1-8,9-5-2,-10 0 0,10-4 0,-9 1-10,8 3-8,1 0 9,-5 8-9,1-4 0,-1 0 0,-9 5 0,5 3 0,-5 0 0,-4 8-8,0 0-1,0 3 0,-5 5-3,-4 4-1,9 0 0,-4 0 0,-5 7 13,0-3 0,0 4-10,4-1 10,9-3 0,-13 0 0,14 0 8,-1-9-638,0 5-127</inkml:trace>
        </inkml:traceGroup>
      </inkml:traceGroup>
      <inkml:traceGroup>
        <inkml:annotationXML>
          <emma:emma xmlns:emma="http://www.w3.org/2003/04/emma" version="1.0">
            <emma:interpretation id="{DB4D2E1E-6836-407D-B77A-7512CB24DEF9}" emma:medium="tactile" emma:mode="ink">
              <msink:context xmlns:msink="http://schemas.microsoft.com/ink/2010/main" type="line" rotatedBoundingBox="23806,15333 27840,15212 27869,16184 23835,16306"/>
            </emma:interpretation>
          </emma:emma>
        </inkml:annotationXML>
        <inkml:traceGroup>
          <inkml:annotationXML>
            <emma:emma xmlns:emma="http://www.w3.org/2003/04/emma" version="1.0">
              <emma:interpretation id="{8E4132FC-D43D-4212-90E3-143A9343A043}" emma:medium="tactile" emma:mode="ink">
                <msink:context xmlns:msink="http://schemas.microsoft.com/ink/2010/main" type="inkWord" rotatedBoundingBox="23806,15333 26445,15254 26474,16226 23835,16306"/>
              </emma:interpretation>
              <emma:one-of disjunction-type="recognition" id="oneOf4">
                <emma:interpretation id="interp20" emma:lang="en-IN" emma:confidence="0">
                  <emma:literal>optacon</emma:literal>
                </emma:interpretation>
                <emma:interpretation id="interp21" emma:lang="en-IN" emma:confidence="0">
                  <emma:literal>optacons</emma:literal>
                </emma:interpretation>
                <emma:interpretation id="interp22" emma:lang="en-IN" emma:confidence="0">
                  <emma:literal>option</emma:literal>
                </emma:interpretation>
                <emma:interpretation id="interp23" emma:lang="en-IN" emma:confidence="0">
                  <emma:literal>options</emma:literal>
                </emma:interpretation>
                <emma:interpretation id="interp24" emma:lang="en-IN" emma:confidence="0">
                  <emma:literal>opinion</emma:literal>
                </emma:interpretation>
              </emma:one-of>
            </emma:emma>
          </inkml:annotationXML>
          <inkml:trace contextRef="#ctx0" brushRef="#br0" timeOffset="10765.6089">1426 1101 230,'0'0'10,"-4"-8"2,4 0-12,-5-3 0,1 3 0,-1 0 0,-4 0 284,1 0 55,3-4 10,1 4 3,-10 0-250,5 4-50,1 0-9,-1 4-3,-5 0-16,-3 0-3,3 0-1,-3 8 0,3-4-11,1 4-9,-5 0 12,5 4-12,-5 4 0,9 0 0,0 3 0,0 1 0,0 0 0,5-4 0,4 3 0,0-3 0,4-4 0,1 4 0,4-1 0,4 1 0,0-4 0,1-4 0,4-4 0,-1 0 0,6 0 34,-6-4 6,1-4 2,4-4 0,0 0-22,1 0-4,-10-4 0,5 1-1,-9-5-3,4-4 0,-4 0 0,-5 1 0,-4-1-12,-4 4 0,4-4-9,-5 4 9,-3 1 0,-1-1 0,0 4 0,-5 4 0,1 4 22,0-4 10,4 4 3,-4 4 0,4 4-56,0 0-11,0 0-3,0 4 0,0 0 35,9 0 0,0-8 0,0 16 0,0-4 0,5-1 0,-1 1 0,9 0 0,-4-4 8,9-4 8,0 0 1,0-4 1,4 0-29,-4-4-5,4 0-2,4-4 0,1 0 18,-9-8 0,-5 1 0,0-5 0,5 8 0,-4-4 0,-6-4 0,1 1 0,-4 3 14,4 0 6,-5 0 2,5 5 0,-14-1-35,5 4-7,0 8-2,0 0 0,0 0 34,0 0 6,0 0 2,0 16 0,0 3-28,-4 5-6,0 8-1,4 3 0,0 1 15,0 7-11,0 0 11,-9 1-10,4 3 10,1-3 0,-5-1 0,5 1 0,-5-5 13,4-3 5,1-1 1,-5-3 0,4-1-19,-3-3 0,3-8 0,-4-1 0,9 1 0,-4-8 0,4-4 0,0-8 0,0 0 14,0 0 2,0 0 1,0 0 0,0-12 9,0-8 2,4-3 0,-4-5 0,0-4-9,9 1-2,0-5 0,0 1 0,0-1-17,0-3 0,4 7 0,0-3 0,1 3-9,3 4-6,1 1-1,0 7 0,4-4 16,-4 9 0,0 3 0,-1 4 0,-3 0 0,3 4-9,-8 4 9,0 0-8,0 4 8,0 4-13,-5 0 5,1 0 8,-5 3-16,-5 1 4,5 0 0,-4 4 1,-5-4-29,0 0-5,0 3-2,-4-3 0,0-4-9,4 0-3,-4 4 0,-1-8 0,5 0-4,0 0-1,1-4 0,8 0 0,0 0 52,0 0 12,-9 4 0,9-4 0,0 0 0,0 0 0,0 0 0,0 0 0,0 0 0,0 0 0,0 0 0,0 0 0,0 0 0,13 0 0,0 4 0,5-4 0,0 0 34,4 0 10,-4 0 1,8 0 1,1-4-29,0 0-5,-5 0-2,5-4 0,-1 0-2,-4-4 0,5-4 0,0 1 0,-5-1-8,5-8 0,-10-4 0,1 1 0,0-1 0,-5-3 0,5-5 0,-5 1 0,-4-1 34,-4-3 5,4 3 1,-1 4 0,6-3-17,-5 3-3,-5 5-1,0-1 0,1 8-4,-1 1-1,-4 3 0,0 4 0,0 4-4,0 8-1,0 0 0,0 0 0,-13 12-9,4 0-16,5 7 4,-1 9 1,-4 0 1,5 3 0,0 5 0,-5-1 0,9 1 10,-5 3 0,1-3 0,4 3 0,4 1 0,-4-5 0,5 1 0,-1-5 0,1 1 0,-1-8 8,5-5-8,-5 1 11,1-4-11,4-8 0,8 0 0,-3-4 0,-14-4-110,13-4-14,5-4-4</inkml:trace>
          <inkml:trace contextRef="#ctx0" brushRef="#br0" timeOffset="10935.7719">2141 880 1123,'-22'-8'49,"13"8"11,-4-4-48,-1 4-12,1 0 0,4 4 0,0 0 76,9-4 12,-9 4 2,9-4 1,0 0-58,0 0-11,0 0-2,5 8-1,4 4 3,0-4 1,8 4 0,-3-4 0,-1-1-7,5 1 0,8 0-1,-3 0-499,-1-4-99</inkml:trace>
          <inkml:trace contextRef="#ctx0" brushRef="#br0" timeOffset="11205.5831">2234 1220 1267,'0'0'28,"0"0"5,0 0 2,0 0 1,9 0-36,0-4 0,-9 4 0,13-4 0,-4-4 109,5 4 15,-1-8 4,0 4 0,-4-4-64,5 0-13,-1 1-3,0-1 0,-4-4-25,4 4-6,1-4-1,-1 5 0,-4-1-16,0 4 0,-5 4 0,-4 4 0,9-8 0,-9 8 0,0 0 0,0 0 0,0 0 0,0 0 0,5 12 0,-1 4 0,-4-5 0,0 9 0,4 0 0,-4 0 0,-4-5 0,8 1 0,1 0 0,-1 4 0,1-8 0,-1 3 0,9-7 0,-4 0-576,0 0-120</inkml:trace>
          <inkml:trace contextRef="#ctx0" brushRef="#br0" timeOffset="12186.2483">2634 959 903,'-9'0'20,"9"0"4,-9-4 0,9 4 2,-4-4-26,-9 4 0,4 4 0,0 0 0,0 4-16,0 4-9,0 0-2,5 0 0,-5 3 43,0 1 9,9 0 2,-5 4 0,1-1-43,4-3-9,0 4-2,0-4 0,4 3 39,1-7 7,-1 0 1,1 0 1,4-4-33,-5 0-8,-4-8 0,13 0-1,-4 0 21,5 0 0,-1-4 0,0-4 0,1 0 40,-1-4 12,0 0 2,1-3 1,-1-1-9,5-4-2,4 0 0,-4 1 0,-9-1-12,8 4-2,5 0-1,1 0 0,3 5 3,1-1 0,0 4 0,-1 0 0,-4 0-12,5 0-3,-5 0 0,1 4 0,-1 0-6,-4 0-2,-1 4 0,1 4 0,-5-4-9,1 4 8,-1 0-8,-4 0 8,0 0-8,0 0 0,-5 4 0,5 0 8,-9-8-8,0 0 0,0 0 0,0 0 0,0 0 0,4 4 0,5 0 0,-9-4 0,9 0 22,-9 0 2,0 0 1,0 0 0,0 0 11,0 0 3,-18-4 0,14 0 0,4-4-1,-9 4 0,-9 4 0,-4 0 0,0 0-23,4 0-5,5 0-1,-5 4 0,-4 0-9,0 4 0,-5 4 9,5 0-9,-5-1 0,9 1 9,-4 4-9,9 4 0,0-4 0,4 3 0,0 1 0,4 0 0,1-4 8,4 3 5,4-3 1,5 0 0,0-4-14,4 0-12,1-5 3,4-3 0,-1 4 20,5-4 4,-4-4 1,4-4 0,1-4-3,-1 4 0,0-3 0,0-5 0,9 0-1,-4 0-1,-5-4 0,-4 0 0,-18-3 1,-4 3 1,8 0 0,-4 0 0,-4-3 8,4 7 2,-5-4 0,1 4 0,-5 0-4,9 4-1,0-3 0,-5 3 0,-17 4-31,4 0-7,9 4 0,-4 4-1,-5 0 21,1 0 0,3 3 0,5-3 0,-8 4 0,8 4 0,4-4 0,5 4 0,0 0-11,0 0 3,5-1 0,4-3 0,0 4-39,-1-4-7,-3 0-2,8-4 0,-4 4 26,4-8 5,5 0 1,-5 0 0,5-4-13,0 0-3,0-4 0,0 0 0,-1 0 40,1-4 0,0-3 0,-5 3 0,5-4 0,-5 4 0,1 4 0,-1-4 0,0 4 18,1-3 11,-6 7 3,-3 0 0,-5 4-21,0 0-11,0 0 12,13 4-12,-4 0-24,-4 7-11,-1 5-2,0 4-1,1-4 53,-5 0 10,0 3 3,0 1 0,4 0-28,-4 0 8,0-5-8,0 1 0,0 0 8,0 0-8,0-4 8,0-1-8,0 1 10,0-12-10,0 0 12,0 0-12,0 0 17,0 0-3,0 0-1,0 0 0,9-4 10,0-4 1,0 0 1,0-7 0,0-1-25,0-4-17,4 0 2,0 1 1,5-5 38,-5 0 7,5 1 1,0 7 1,8 0-33,-3 4 0,3-4 0,5 9 0,-4-1-24,-5 4-6,5 0-1,0 4 0,-14 8 31,0 0 20,5-1-4,-9 5 0,0 4-16,-5 0 0,5 0-13,-9 7 5,0-3-1,0 4 0,-4-1 0,-1-3 0,1 0 9,-5 0 0,4-1 0,1-3 0,0 0 0,4-4 0,0 0 0,0-4 0,0-8-112,8 3-20</inkml:trace>
        </inkml:traceGroup>
        <inkml:traceGroup>
          <inkml:annotationXML>
            <emma:emma xmlns:emma="http://www.w3.org/2003/04/emma" version="1.0">
              <emma:interpretation id="{61D7A910-FD46-4873-8354-BCD2B5D34A18}" emma:medium="tactile" emma:mode="ink">
                <msink:context xmlns:msink="http://schemas.microsoft.com/ink/2010/main" type="inkWord" rotatedBoundingBox="27034,15439 27846,15415 27862,15936 27050,15961"/>
              </emma:interpretation>
              <emma:one-of disjunction-type="recognition" id="oneOf5">
                <emma:interpretation id="interp25" emma:lang="en-IN" emma:confidence="0">
                  <emma:literal>2.</emma:literal>
                </emma:interpretation>
                <emma:interpretation id="interp26" emma:lang="en-IN" emma:confidence="0">
                  <emma:literal>2,</emma:literal>
                </emma:interpretation>
                <emma:interpretation id="interp27" emma:lang="en-IN" emma:confidence="0">
                  <emma:literal>z.</emma:literal>
                </emma:interpretation>
                <emma:interpretation id="interp28" emma:lang="en-IN" emma:confidence="0">
                  <emma:literal>Z.</emma:literal>
                </emma:interpretation>
                <emma:interpretation id="interp29" emma:lang="en-IN" emma:confidence="0">
                  <emma:literal>2_</emma:literal>
                </emma:interpretation>
              </emma:one-of>
            </emma:emma>
          </inkml:annotationXML>
          <inkml:trace contextRef="#ctx0" brushRef="#br0" timeOffset="12674.5503">4513 979 1036,'0'0'46,"0"-8"10,-5 0-45,1-4-11,-1 4 0,5 0 0,-4 1 100,4-5 17,4 4 4,-4-4 1,5-4-42,-5 4-8,4 4-1,5-3-1,4 3-5,1-4-1,3 4 0,6 0 0,8 0 0,-5 4 0,-8-4 0,-18 8 0,0 0-51,0 0-13,31 8 0,-4-4 0,-9 4 0,-1 0 0,-8 8 0,0 0 0,-4 3-16,-1 5-7,-8 0-1,-10-5 0,-12 5 39,8 4 7,18 3 2,-9 1 0,-13-1-24,-5-3 0,-8-4 0,-1-1 0,5-3 0,0 4-13,4-4 1,5-1 1,9-3 11,-5 0 0,0-4 0,0 0 0,18-12 12,-4 7-3,-9-3 0,13-4 0,0 0-9,0 0 0,0 0 0,0 0 0,0 0 0,17 8 0,1-8 0,4 0 0,-4 0 33,0 0 5,0-4 1,8 0 0,-8 0-63,9 4-12,-5-7-2,9-1-1,-4 0-71,4 0-14,-5 0-4</inkml:trace>
          <inkml:trace contextRef="#ctx0" brushRef="#br0" timeOffset="13011.8258">5197 1299 1728,'0'0'76,"8"-8"16,-8 8-73,0 0-19,0 0 0,0 0 0,0 0 55,0 0 7,0 0 2,0 0 0,0 0-52,0 0-12,0 0 0,-8 4-577,-6 0-119</inkml:trace>
        </inkml:traceGroup>
      </inkml:traceGroup>
    </inkml:traceGroup>
    <inkml:traceGroup>
      <inkml:annotationXML>
        <emma:emma xmlns:emma="http://www.w3.org/2003/04/emma" version="1.0">
          <emma:interpretation id="{6E5BFDD9-8066-4B77-A89F-9CEACC1863EC}" emma:medium="tactile" emma:mode="ink">
            <msink:context xmlns:msink="http://schemas.microsoft.com/ink/2010/main" type="paragraph" rotatedBoundingBox="22543,16725 33675,16347 33755,18712 22623,19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0AC88F-91BE-4662-8369-8C6A9D1DD009}" emma:medium="tactile" emma:mode="ink">
              <msink:context xmlns:msink="http://schemas.microsoft.com/ink/2010/main" type="inkBullet" rotatedBoundingBox="22563,17038 22923,17029 22942,17854 22582,17862"/>
            </emma:interpretation>
            <emma:one-of disjunction-type="recognition" id="oneOf6">
              <emma:interpretation id="interp30" emma:lang="en-IN" emma:confidence="0">
                <emma:literal>;</emma:literal>
              </emma:interpretation>
              <emma:interpretation id="interp31" emma:lang="en-IN" emma:confidence="0">
                <emma:literal>:</emma:literal>
              </emma:interpretation>
              <emma:interpretation id="interp32" emma:lang="en-IN" emma:confidence="0">
                <emma:literal>¢</emma:literal>
              </emma:interpretation>
              <emma:interpretation id="interp33" emma:lang="en-IN" emma:confidence="0">
                <emma:literal>}</emma:literal>
              </emma:interpretation>
              <emma:interpretation id="interp34" emma:lang="en-IN" emma:confidence="0">
                <emma:literal>£</emma:literal>
              </emma:interpretation>
            </emma:one-of>
          </emma:emma>
        </inkml:annotationXML>
        <inkml:trace contextRef="#ctx0" brushRef="#br0" timeOffset="192635.5567">178 2949 806,'0'0'36,"0"0"7,0 8-35,0-8-8,-4 8 0,-1-1 0,-4 13 128,0-8 23,-4 4 5,-5-4 0,1 7-95,-1-3-19,5 0-4,-10 0-1,1 3-19,4 1-4,1-4-1,-1 4 0,0-4-25,0-1-6,5 5-1</inkml:trace>
        <inkml:trace contextRef="#ctx0" brushRef="#br0" timeOffset="192469.9704">245 2526 460,'0'0'20,"0"-12"5,4-3-25,-4 3 0,0-4 0,5 4 0,-5 0 265,4 1 48,1-1 10,-1 4 1,-8 0-192,4 0-38,0 8-8,0 0-2,0 0-36,0 0-8,0-8-2,0 8 0,0 0-38,0 0 0,-5 4 0,1 4 0,-1 4-159,1 0-26</inkml:trace>
      </inkml:traceGroup>
      <inkml:traceGroup>
        <inkml:annotationXML>
          <emma:emma xmlns:emma="http://www.w3.org/2003/04/emma" version="1.0">
            <emma:interpretation id="{F2A5B04D-5ACB-4123-86AC-0BCEDB491AF7}" emma:medium="tactile" emma:mode="ink">
              <msink:context xmlns:msink="http://schemas.microsoft.com/ink/2010/main" type="line" rotatedBoundingBox="23532,16686 31891,16496 31916,17588 23556,17777"/>
            </emma:interpretation>
          </emma:emma>
        </inkml:annotationXML>
        <inkml:traceGroup>
          <inkml:annotationXML>
            <emma:emma xmlns:emma="http://www.w3.org/2003/04/emma" version="1.0">
              <emma:interpretation id="{26B9228A-4C0D-4ED6-9A5A-D8944C58646D}" emma:medium="tactile" emma:mode="ink">
                <msink:context xmlns:msink="http://schemas.microsoft.com/ink/2010/main" type="inkWord" rotatedBoundingBox="23532,16686 24081,16673 24106,17764 23556,17777"/>
              </emma:interpretation>
              <emma:one-of disjunction-type="recognition" id="oneOf7">
                <emma:interpretation id="interp35" emma:lang="en-IN" emma:confidence="0">
                  <emma:literal>If</emma:literal>
                </emma:interpretation>
                <emma:interpretation id="interp36" emma:lang="en-IN" emma:confidence="0">
                  <emma:literal>if</emma:literal>
                </emma:interpretation>
                <emma:interpretation id="interp37" emma:lang="en-IN" emma:confidence="0">
                  <emma:literal>of</emma:literal>
                </emma:interpretation>
                <emma:interpretation id="interp38" emma:lang="en-IN" emma:confidence="0">
                  <emma:literal>1f</emma:literal>
                </emma:interpretation>
                <emma:interpretation id="interp39" emma:lang="en-IN" emma:confidence="0">
                  <emma:literal>'f</emma:literal>
                </emma:interpretation>
              </emma:one-of>
            </emma:emma>
          </inkml:annotationXML>
          <inkml:trace contextRef="#ctx0" brushRef="#br0" timeOffset="193381.2241">915 2234 288,'0'0'12,"0"0"4,0-8-16,0 4 0,0-4 0,0 8 0,-4-3 241,4 3 46,0 0 9,0 0 1,0 0-172,0 0-34,-5 11-7,1 1-2,4 4-66,-4 4-16,-1 3 0,5 1 0,0 8 0,0-1 0,0-3 8,0 3-8,0 1 8,-4 0-8,8-5 12,-4-3-12,-4 8 15,4-5-4,0-7-1,0 4 0,4-9 6,-4 5 2,0-4 0,9 4-538,-5-9-108</inkml:trace>
          <inkml:trace contextRef="#ctx0" brushRef="#br0" timeOffset="193825.0942">1124 2586 1148,'0'0'51,"0"0"10,0 0-49,0 0-12,0 0 0,0 0 0,9-12 35,-5 12 4,5-8 1,0-4 0,4 8 4,-4-12 2,5 8 0,-1-4 0,5 1-13,0-5-2,-5 0-1,5-8 0,-5 5-30,5-1 0,-5 0-13,0-7 4,1-1 25,-5 0 6,-1-3 1,1-1 0,-4-3 15,-5 3 3,4 0 1,1 5 0,-10 3-8,5 4-2,-4 5 0,4 7 0,-5-4-13,5 12-3,-4 0-1,-5 8 0,0 4-27,0 7-6,0 13-1,0 7 0,1 5 6,-6 7 1,5 12 0,1 0 0,-6 5 12,10-1-12,-5-4 12,4 0-12,-3-12 12,3 8 16,5 1-3,-4-13-1,4 0 5,4-3 1,-4-1 0,9-11 0,-5-1 2,5-3 1,-4-8 0,4-4 0,4-5 10,0-3 1,1-4 1,3-8 0,1-4 3,0-7 1,0-1 0,-1-8 0,-3-7-14,-5-1-3,4-3-1,-4-1 0,-9-7-11,-5 11-8,1-4 9,-5 5-9,0 3 0,-4 1 0,0 3 0,4 8 0,-5 0 0,1 4-12,0 1 3,4 7 0,0-4-104,9 8-21</inkml:trace>
        </inkml:traceGroup>
        <inkml:traceGroup>
          <inkml:annotationXML>
            <emma:emma xmlns:emma="http://www.w3.org/2003/04/emma" version="1.0">
              <emma:interpretation id="{4CC149EB-FD8B-47EB-B084-4B9E8F2CD9F0}" emma:medium="tactile" emma:mode="ink">
                <msink:context xmlns:msink="http://schemas.microsoft.com/ink/2010/main" type="inkWord" rotatedBoundingBox="24623,16859 25343,16843 25358,17503 24638,17520"/>
              </emma:interpretation>
              <emma:one-of disjunction-type="recognition" id="oneOf8">
                <emma:interpretation id="interp40" emma:lang="en-IN" emma:confidence="0">
                  <emma:literal>Q.</emma:literal>
                </emma:interpretation>
                <emma:interpretation id="interp41" emma:lang="en-IN" emma:confidence="0">
                  <emma:literal>Q</emma:literal>
                </emma:interpretation>
                <emma:interpretation id="interp42" emma:lang="en-IN" emma:confidence="0">
                  <emma:literal>a</emma:literal>
                </emma:interpretation>
                <emma:interpretation id="interp43" emma:lang="en-IN" emma:confidence="0">
                  <emma:literal>on</emma:literal>
                </emma:interpretation>
                <emma:interpretation id="interp44" emma:lang="en-IN" emma:confidence="0">
                  <emma:literal>or</emma:literal>
                </emma:interpretation>
              </emma:one-of>
            </emma:emma>
          </inkml:annotationXML>
          <inkml:trace contextRef="#ctx0" brushRef="#br0" timeOffset="194498.0201">2421 2333 1220,'4'-12'54,"1"4"11,-5 0-52,-5 0-13,1-7 0,-1 3 0,5 4 104,-8-4 19,-1 0 3,0 8 1,-5-4-48,-3 4-10,-1-4-1,-9 8-1,5 4-34,-5 4-6,1 4-2,-1 0 0,1 8-13,-1-1-4,0 1 0,1 8 0,3-1-8,1 1 0,4 4 9,1-1-9,3 1 0,5-5 8,1 1-8,3 0 0,1-5 9,4 1-9,4-4 12,1 0-12,8-5 18,0 1-3,1-4-1,3-4 0,1-4 1,9-4 0,4 0 0,-5-4 0,6-4-5,-1 0-1,0-4 0,-5-4 0,5-3 2,-8-5 0,-1-4 0,-4 1 0,-1-5-11,-3 1 0,-10-5 0,-4 5-11,0-1 11,-4 4 0,-10-3 0,-3 7 8,-6 0-8,1 5 0,-4 3 0,-1 8 0,-4 0-15,-5 8 3,5 0 0,5 8 0,-6 0-10,6 12-2,4-5 0,-5 5 0,9 0-37,0 0-8,5 3-2,4-3 0,5 0-8,-1 3-1,5-3-1,5 0 0,-1-4-19,5-1-3,0 1-1,4-4 0,1 0 48,-1-4 8,5 0 3,-1-4 0,-3 4 45,-1-1 0,0-3 8,-4 4-8,0-4 56,-9-4 5,9 8 1,0 4 0,0 0-18,0 4-3,-9-5-1,4 5 0,1 0-3,-1 0-1,-4 0 0,-4-5 0,4 9-10,-5-4-2,5-4-1,0 8 0,-9-5-12,9 1-3,0 0 0,0-4-496,5 0-100</inkml:trace>
          <inkml:trace contextRef="#ctx0" brushRef="#br0" timeOffset="194840.0883">2479 2716 864,'0'0'76,"0"0"-60,0-8-16,4 0 0,0-4 158,1 4 29,-1 4 5,1-4 2,-1 1-78,-4 7-15,0 0-3,0 0-1,0 0-25,0 0-4,0 0-2,0 0 0,0 0-53,5 11-13,-1-3 0,1 0 0,-5 4 0,4 0 0,-4 4-12,0-5 12,0 1 21,0 0 11,0 4 3,0-8 0,0-8-21,0 16-4,0-5-1,9 1 0,-9-12 3,4 8 0,-4-8 0,5 12 0,4-4 0,0 0 0,-1-8 0,1 4 0,0-4 16,5 0 3,-6-4 1,6 0 0,-5 4-20,4-4-3,0-4-1,-4 8 0,0-4-54,-9 4-11,9-4-3,0 0-649,0-4-131</inkml:trace>
        </inkml:traceGroup>
        <inkml:traceGroup>
          <inkml:annotationXML>
            <emma:emma xmlns:emma="http://www.w3.org/2003/04/emma" version="1.0">
              <emma:interpretation id="{026D6E17-183C-4E44-9BE1-0CFBAC28E5DE}" emma:medium="tactile" emma:mode="ink">
                <msink:context xmlns:msink="http://schemas.microsoft.com/ink/2010/main" type="inkWord" rotatedBoundingBox="25774,16773 27146,16742 27165,17555 25793,17586"/>
              </emma:interpretation>
              <emma:one-of disjunction-type="recognition" id="oneOf9">
                <emma:interpretation id="interp45" emma:lang="en-IN" emma:confidence="0">
                  <emma:literal>CO,</emma:literal>
                </emma:interpretation>
                <emma:interpretation id="interp46" emma:lang="en-IN" emma:confidence="0">
                  <emma:literal>co,</emma:literal>
                </emma:interpretation>
                <emma:interpretation id="interp47" emma:lang="en-IN" emma:confidence="0">
                  <emma:literal>so,</emma:literal>
                </emma:interpretation>
                <emma:interpretation id="interp48" emma:lang="en-IN" emma:confidence="0">
                  <emma:literal>TO,</emma:literal>
                </emma:interpretation>
                <emma:interpretation id="interp49" emma:lang="en-IN" emma:confidence="0">
                  <emma:literal>so.</emma:literal>
                </emma:interpretation>
              </emma:one-of>
            </emma:emma>
          </inkml:annotationXML>
          <inkml:trace contextRef="#ctx0" brushRef="#br0" timeOffset="195339.1566">3385 2179 1335,'13'-16'59,"-4"12"13,0-4-58,0 4-14,-5-8 0,5 12 0,-5-7 111,-4 7 19,0 0 4,0 0 1,0 0-41,0 0-8,0 0-2,0 0 0,0 0-63,0 0-13,-4 7-8,-5 1 10,-4 0 18,-5 4 3,5 0 1,-5 4 0,0-4-20,-4 3-3,0-3-1,4 0 0,-4 4 4,-1 0 0,6-1 0,-1-3 0,0 0-12,0-4 8,5 0-8,0 0 8,4 0 0,-4-4 0,13-4 0,0 0 0,0 0 20,0 0 3,0 0 1,0 12 0,0-12-20,8 7-3,1 1-1,5 0 0,3 0-8,-3 0 8,4-4-8,-1 0 8,5 4 0,-4 0 0,0-4 0,0-4 0,0 8 0,-5-5 0,5 5 0,-5-8 0,0 8-19,1-4-4,-6 4-1,6 4 0,-5-4-89,4 4-19,-4-4-3,4 3-545,-4 5-110</inkml:trace>
          <inkml:trace contextRef="#ctx0" brushRef="#br0" timeOffset="195713.437">4033 2368 864,'4'-7'76,"1"-9"-60,-1 0-16,1 4 0,-1-4 207,-4 4 38,5 1 8,-5-5 2,-5 8-121,1 0-24,-1-4-5,-8 8-1,4-4-44,-4 8-10,-1 0-2,-8 0 0,0 8-28,-5 4-7,1 8-1,4-4 0,-10 3-12,10 5 9,-4-4-9,3 3 8,-3 1-8,8 4 0,5 3-10,4-3 10,4 4 0,5-5 0,5-7 0,4 8 0,8-9 23,1 5 7,4-8 2,5 0 0,4-5-20,0-3-3,0-4-1,0-4 0,5 0 4,-1-8 0,-3-3 0,3-5 0,-4-4-4,0-4 0,-4-7 0,-9-5 0,-1 1-8,-8-1 8,-4 1-8,-10 3 8,-4 0 26,-4 1 5,-9-1 1,0 9 0,-5-1-32,0 8-8,1 0 0,-5 8 0,0 1-31,4 7-7,-4 7-2,0 1-1140</inkml:trace>
          <inkml:trace contextRef="#ctx0" brushRef="#br0" timeOffset="196917.3463">4504 2728 230,'0'0'20,"0"0"-20,0 0 0,0 0 0,0 0 154,0 0 26,0 0 6,0 0 1,0 0-89,-5 11-18,1 1-3,-1 0-1,-3 0-25,-1 0-6,-5 0-1,5 3 0,-4-3-27,0 8-5,-1-8-2,-3 4 0,3 3-10,6-7 0,-1 4 9</inkml:trace>
        </inkml:traceGroup>
        <inkml:traceGroup>
          <inkml:annotationXML>
            <emma:emma xmlns:emma="http://www.w3.org/2003/04/emma" version="1.0">
              <emma:interpretation id="{7D0232B8-3632-4F14-9B5E-67C7570AC554}" emma:medium="tactile" emma:mode="ink">
                <msink:context xmlns:msink="http://schemas.microsoft.com/ink/2010/main" type="inkWord" rotatedBoundingBox="27625,16790 29982,16737 29998,17424 27640,17477"/>
              </emma:interpretation>
              <emma:one-of disjunction-type="recognition" id="oneOf10">
                <emma:interpretation id="interp50" emma:lang="en-IN" emma:confidence="0">
                  <emma:literal>Don't</emma:literal>
                </emma:interpretation>
                <emma:interpretation id="interp51" emma:lang="en-IN" emma:confidence="0">
                  <emma:literal>Dant</emma:literal>
                </emma:interpretation>
                <emma:interpretation id="interp52" emma:lang="en-IN" emma:confidence="0">
                  <emma:literal>Daut</emma:literal>
                </emma:interpretation>
                <emma:interpretation id="interp53" emma:lang="en-IN" emma:confidence="0">
                  <emma:literal>Dart</emma:literal>
                </emma:interpretation>
                <emma:interpretation id="interp54" emma:lang="en-IN" emma:confidence="0">
                  <emma:literal>Dand</emma:literal>
                </emma:interpretation>
              </emma:one-of>
            </emma:emma>
          </inkml:annotationXML>
          <inkml:trace contextRef="#ctx0" brushRef="#br0" timeOffset="197839.505">4970 2238 684,'5'-20'30,"3"13"6,6-1-28,-1 0-8,5 0 0,0 4 0,13-4 46,0 4 8,4 4 2,5 0 0,-4 8-15,4 0-2,4 0-1,1 8 0,-5 7 5,-5-3 1,9 8 0,-12 3 0,-6 5-18,1-1-3,-5 1-1,-4 3 0,-9 1-1,-5-5 0,-4 1 0,-4-1 0,-5-3-10,-9-1-3,-9-3 0,5-4 0,-9-5 39,0 5 7,0-8 2,0 4 0,0-12-27,-5 3-5,5-3 0,0-8-1,0 8-9,4-8-2,-4-8 0,5 8 0,3-8-12,6 1 0,3-1 0,1-4-505,4 0-95</inkml:trace>
          <inkml:trace contextRef="#ctx0" brushRef="#br0" timeOffset="197522.1419">5121 2309 792,'0'0'35,"0"0"7,0 0-34,0 0-8,0 0 0,0 0 0,0 0 91,0 0 16,0 16 3,9 0 1,-5 4-86,-4-1-17,0 9-8,0-8 8,5 11 4,-1-3 0,1-1 0,-5 1 0,4 0-12,-4-5 8,5 1-8,-5 0 8,0-4 10,0-1 2,-5-3 0</inkml:trace>
          <inkml:trace contextRef="#ctx0" brushRef="#br0" timeOffset="198960.4344">5769 2712 594,'0'0'26,"0"0"6,0 0-32,0 0 0,0 0 0,9-4 0,5 4 90,-5-8 12,4 8 2,-4-8 1,0-4-45,8 8-8,1-4-3,-9-3 0,9-5-16,-5 4-3,0-4-1,5-4 0,-4 9 2,8-9 0,-13 0 0,13 4 0,0-3-13,-4-1-2,-5 0-1,9 0 0,-4 9-3,0 3-1,0-4 0,-1 0 0,1 0-11,-9 8 0,9 0 0,-5 0 0,-4 4 0,0 0 0,-9 0 0,13 0 8,-8 8-8,4 0 0,-9 0 0,8 4 0,-3-4 0,-5-8 0,0 0 0,-5 12 0,5-1 0,-8-3 0,8 0 9,-9-4-9,0 4 0,0-8 0,9 0-12,-9 4 4,0 0 18,-4-4 4,-5 0 1,9 4 0,-4-4 5,-9 4 0,8 0 1,-3-4 0,-1 8 6,0-4 1,0 3 0,-4 1 0,9 4-7,-1-4-1,-3 4 0,3 0 0,-3-4-6,12 7-2,-4-11 0,5 12 0,-5-4-4,9 0 0,-5-4-8,5 4 12,0-12-12,9 8 0,0 3 0,0-3 0,4-8 0,5 8 0,0-8 12,0 0-3,-5 0-1,9-8 0,0 8 0,-4-8 0,-4 4-8,12-3 0,-8-5 0,-5 0 0,1 0 0,-1-4 0,0 0 9,-8 5-9,-1-1 12,-4-4-3,0-4 0,0 8 0,-9 1 19,0-1 3,-4 0 1,4 0 0,0 4-20,-4 4-3,0 0-1,-1 4 0,-3 4-8,8 0 0,0 0 0,0 4 0,-9 0 0,18 4-11,-9-4 3,5-1 0,-1 5 8,1-4 0,4 8 0,0-16 0,4 4-28,1 12-3,8-12-1,-4 4 0,4-4 10,5-1 2,0-3 0,0-3 0,4 3 5,-4-4 2,4-4 0,-9-4 0,14 4 13,-9-4 0,-1 0 0,-3 0 0,8 5 0,-4-5 0,-1 4 0,-8 0 0,0 0 0,0 4 0,0 0 0,-5 4 0,1 0 0,-5 0 10,0 0-2,9 4 0,-5 4-8,-4-8 0,-4 12 0,4 0 0,-5-1 0,5 1 0,-4 4 0,4-4 0,0 0 0,-5 4 0,1-5 0,-1 1 0,-8-4 0,13-8 0,13 8 0,-13-8-11,0 0 11,0 0 0,5 4 8,4-4-8,4-4 8,-8 0-8,12-8 8,-3 0-8,-1 1 8,5-5-8,-5 0 8,5 0-8,-5 0 0,5 1 0,-5 3 0,1-4 8,8 4-8,-13-4 0,13 8 0,-13-3 0,4 7 0,-4 0 0,-9 4-8,9 4 8,-9-4 0,13 4 0,-13 11 0,9-3 0,-5 4 0,1 0 0,-5 4 0,0-1 0,0-3 0,0 4 0,0 0 0,0-9 0,0 13 0,0-8 0,0 0 0,0-4 0,4-1 0,1-3 0,-5 8 0,0-16 0,4 4 0,-4-4 0,14 8 0,-6-4 0,1-4 0,5-4 0,-1 4 0,0-8 0,5 4 0,-5-4 0,-8-4 0,8 0-8,0 1-4,-4-1 0,0 0 0,0 0-524,-4 0-106</inkml:trace>
          <inkml:trace contextRef="#ctx0" brushRef="#br0" timeOffset="199194.2202">6991 2222 921,'0'0'82,"-5"-4"-66,1-3-16,4 7 0,0 0 155,-5-8 27,5 8 6,0 0 0,0 0-128,0 0-27,0 0-5,0 0 0,0 0-28,-4 11 0,-5 1 0,9 0 0,-4 4-14,-1 0-2</inkml:trace>
          <inkml:trace contextRef="#ctx0" brushRef="#br0" timeOffset="199516.6572">7040 2582 460,'0'0'20,"0"0"5,0 0-25,13-8 0,0 4 0,-8-4 0,8 0 123,5 0 19,-5-4 4,5 4 1,-5-4-67,1-3-12,3-1-4,-3-4 0,8 0-11,-13-3-2,4-1-1,5 0 0,-5-3 2,-4-1 0,0 0 0,-5 1 0,1-1-3,-1 1 0,-4 3 0,0 0 0,0 0-10,0 13-3,0-5 0,0 8 0,0 8-23,0 0-5,0 0 0,0 0-8,-9 8 0,5 0 0,-1 11-10,-8 9 10,13-4-10,-4 3 10,-5 5 0,9 4-9,-5-5 9,5 5 0,0-5 0,0-3 0,0 3 0,5 1 0,-5-8 0,9-1 0,-5-7 0,9 4 8,-4-4-8,0-4 8,5-1-32,-6-11-7,1 0-1,0 0 0</inkml:trace>
          <inkml:trace contextRef="#ctx0" brushRef="#br0" timeOffset="199603.0236">7208 2309 1436,'0'0'64,"-8"-8"12,8 8-60,-9-4-16,9 4 0,0 0 0,0 0 44,0 0 5,0 0 2,13-8 0,0 1-51,5 7 0,0 0 0,4 0-481,0 0-90</inkml:trace>
        </inkml:traceGroup>
        <inkml:traceGroup>
          <inkml:annotationXML>
            <emma:emma xmlns:emma="http://www.w3.org/2003/04/emma" version="1.0">
              <emma:interpretation id="{BB70E65A-2BBE-4F93-9920-4A6A903B51F1}" emma:medium="tactile" emma:mode="ink">
                <msink:context xmlns:msink="http://schemas.microsoft.com/ink/2010/main" type="inkWord" rotatedBoundingBox="30641,16617 31893,16588 31909,17269 30656,17297"/>
              </emma:interpretation>
              <emma:one-of disjunction-type="recognition" id="oneOf11">
                <emma:interpretation id="interp55" emma:lang="en-IN" emma:confidence="0">
                  <emma:literal>do</emma:literal>
                </emma:interpretation>
                <emma:interpretation id="interp56" emma:lang="en-IN" emma:confidence="0">
                  <emma:literal>ovo</emma:literal>
                </emma:interpretation>
                <emma:interpretation id="interp57" emma:lang="en-IN" emma:confidence="0">
                  <emma:literal>oho</emma:literal>
                </emma:interpretation>
                <emma:interpretation id="interp58" emma:lang="en-IN" emma:confidence="0">
                  <emma:literal>o</emma:literal>
                </emma:interpretation>
                <emma:interpretation id="interp59" emma:lang="en-IN" emma:confidence="0">
                  <emma:literal>off.</emma:literal>
                </emma:interpretation>
              </emma:one-of>
            </emma:emma>
          </inkml:annotationXML>
          <inkml:trace contextRef="#ctx0" brushRef="#br0" timeOffset="201209.425">7999 2617 345,'0'0'31,"0"0"-31,0 0 0,0 0 0,0 0 92,0 0 12,0 0 2,0 0 1,9 8-3,-9-8 0,9 4 0,-9-4 0,0 0-67,0 0-13,13 0-4,-4 0 0,0-4 20,-5 0 3,10-4 1,-6 0 0,1-4-8,5 5-2,-6-5 0,1-8 0,5 0-2,3 4 0,-3-3 0,-1-5 0,0-4-7,5 9-1,0-1-1,-5 4 0,9 0-4,1 1-1,-6 3 0,-3 0 0,12 0-18,-8 4 0,0 0 0,-5 4 0,9 0 0,-13 4 0,5-4 0,3 8-9,-3-4 9,-1 8 0,-4-4 0,0 4-8,-9-4 8,13 4 0,-13 0 0,14 0-8,-14-8 8,0 8 8,0-1-8,0-7 11,0 0-11,0 12 0,-5-4 0,5-8-11,0 0 11,0 0 0,0 0 0,-9 4 0,9-4 8,-13 4-8,-5-8 8,5 4-8,4 0 8,-13-4-8,8 4 8,5 0-8,-13-4 12,5 8-1,-10 0-1,9 0 0,-4 0 3,0 8 1,4-4 0,-9 4 0,14-1-14,-5-3 0,5 12 8,-5-4-8,5 0 0,8-1 0,-4 1 0,5 0 0,4 0 0,4-4 0,-4 7 0,9-7 0,-4-4 0,8 4 0,0-4 8,5 0-8,0-4 0,4 0 0,0 0 8,1-4-8,-1-4 0,-9 0 0,5 0 8,9-8-8,-10 0 0,-3-4 9,3 1-9,-3-9 8,-5 4 0,-1-4-8,-3-3 12,4 3-4,-9-7-8,0 3 10,0 8-10,0-7 10,0 7-10,-5-4 0,1 4 0,-1 5 0,1-5 0,-9 8 8,13 0-8,-14 4 8,10 0-8,4 8 0,-13-4 0,13 4 0,0 0 0,0 0 0,0 0-9,0 0 9,0 0 0,0 8-10,0 4 10,-5 0-8,-4 0 8,9-12 0,9 8 0,-4 0 0,-5-8 0,17 4 0,-8-4 0,-4 0-8,8 0 8,-4 0 0,0-8 0,4-4 0,-4 0 0,-5 0 0,1-4 0,4 1 8,-5 3-8,5-8 0,-4 4 8,-5 0-8,4-3 8,-4-1-8,4 4 8,1 0-8,-1 1 0,-4-1 0,0 4 0,14-4 0,-14 0 0,0 8 0,8-3 0,-3 3 0,-5 8 0,4-4-13,-4 4 1,0 0 1,0 0 11,0 0 0,0 0 0,0 0 0,0 12 0,9-1 0,-4 9-12,-5 0 4,0 4 8,0 3-13,0 1 5,0-1 8,0 13 0,0-4 0,9-5 0,-9 9 0,4-5 0,-4 1 0,-4-1 0,4-3 0,4-5 0,-4 5 0,0-4 0,4-9 0,-4 5 0,9-4 0,-9-4 0,5-1 0,-5-3 0,0 0 0,0-12 0,13 8 12,-13-8-12,0 0 10,9 8-10,-9-8 10,9 0 2,4 0 1,1-4 0,-10-4 0,9-4-13,1 0 0,-6 0 0,1-7 0,5 7 0,-5-4 0,-1-4 0,1 5-10,-4-5 18,8 4 3,0 0 1,1 0 0,-10-3-12,14 3-11,-5 4 3,1 0 0,-1 0 8,0 1 0,-8-1 0,12 4 0,-3 0 0,-1 0 0,0-4 0,1 8-8,-1-4 8,-4 4 0,4 0 0,1 0 0,3 4 0,-3 0 0,-1 0 0,5 4 0,-5 0-8,5 4 8,-5-4-8,5 4 8,-5 0-8,1-4 8,3 8-8,-3-4 8,3 0-9,-8 3 9,-4 1-10,8-4 10,-4 0-12,-5 0 3,-4-8 1,0 0 0,5 4 8,-5-4-8,0 0 8,0 0-8,0 0 8,0 0 0,0 0 0,-9 0 0,0 0 0,-4-8 0,-1 4 0,6 0 0,-1-4 0,-5 4 0,-3 0 0,-10 0-8,9 0 8,5 0 0,-18 4 0,13 0 0,-9 4 0,5 0 8,-4 4 0,-1 0 0,5 0-8,-1 4 12,6 4-4,3-4 0,-3-1-8,12 9 0,-4-4 0,-4 0 0,13-1 0,0 1 0,9-4 0,-5 0 0,5 4 0,4-4 0,-4-1 0,18-3 0,-9 0 0,8-4 0,-8 0 0,9-4 0,-1 0 0,-3 0 0,3-4 0,-8-4 0,0-4 0,-5 1 8,5-5-8,-9 0 0,-5-4 0,-4 1 8,0-1-8,0 0 0,0-4 0,-13 13 0,4-9 0,0 4 0,-4 4 0,-5 0 0,5 4 8,-5 4-8,-9 1 0,18 3 0,-13 0 0,9 3 0,9 5 0,-10 0 0,14 0 0,0-8-8,0 12 8,14-4-8,-1 4 8,5-4-8,-5 7 8,5-11 0,13 12 0,-5-8-555,1 0-109</inkml:trace>
        </inkml:traceGroup>
      </inkml:traceGroup>
      <inkml:traceGroup>
        <inkml:annotationXML>
          <emma:emma xmlns:emma="http://www.w3.org/2003/04/emma" version="1.0">
            <emma:interpretation id="{F01A0598-9A1C-4179-9C23-01421F5B5DC7}" emma:medium="tactile" emma:mode="ink">
              <msink:context xmlns:msink="http://schemas.microsoft.com/ink/2010/main" type="line" rotatedBoundingBox="24247,17856 33715,17535 33755,18712 24287,19033"/>
            </emma:interpretation>
          </emma:emma>
        </inkml:annotationXML>
        <inkml:traceGroup>
          <inkml:annotationXML>
            <emma:emma xmlns:emma="http://www.w3.org/2003/04/emma" version="1.0">
              <emma:interpretation id="{A02CA1CF-BF32-4CD7-9F36-2E358F97B169}" emma:medium="tactile" emma:mode="ink">
                <msink:context xmlns:msink="http://schemas.microsoft.com/ink/2010/main" type="inkWord" rotatedBoundingBox="24247,17856 25561,17811 25592,18730 24278,18775"/>
              </emma:interpretation>
              <emma:one-of disjunction-type="recognition" id="oneOf12">
                <emma:interpretation id="interp60" emma:lang="en-IN" emma:confidence="0">
                  <emma:literal>2nd</emma:literal>
                </emma:interpretation>
                <emma:interpretation id="interp61" emma:lang="en-IN" emma:confidence="0">
                  <emma:literal>znd</emma:literal>
                </emma:interpretation>
                <emma:interpretation id="interp62" emma:lang="en-IN" emma:confidence="0">
                  <emma:literal>2ud</emma:literal>
                </emma:interpretation>
                <emma:interpretation id="interp63" emma:lang="en-IN" emma:confidence="0">
                  <emma:literal>2vd</emma:literal>
                </emma:interpretation>
                <emma:interpretation id="interp64" emma:lang="en-IN" emma:confidence="0">
                  <emma:literal>zed</emma:literal>
                </emma:interpretation>
              </emma:one-of>
            </emma:emma>
          </inkml:annotationXML>
          <inkml:trace contextRef="#ctx0" brushRef="#br0" timeOffset="202243.1891">1613 3876 403,'0'0'36,"0"0"-36,0 0 0,0 0 0,0-7 153,4-1 24,-4-4 5,4 0 1,-4 0-63,5-4-13,4 4-3,0-3 0,4-5-20,0 0-4,-4 8 0,5-3-1,3 3-25,1 0-5,0 0-1,4 4 0,0 0-8,-4 0-3,0 8 0,0 0 0,-5 8-29,0 0-8,1 12 0,-6-8 0,1 7 0,-4-3 0,-1 8 0,-4-4 0,0 7 8,-4-7 0,-5 12 0,0-5 0,-4 1-8,-5-4 8,0-1-8,-4-3 8,4 0 6,-4-1 2,0 1 0,4-8 0,0 4-4,0-4-1,1 0 0,3-5 0,5 5-11,1-4 12,3 0-12,5-8 12,0 0-4,0 0-8,0 0 12,0 0-4,0 0 4,13 4 0,5-4 0,9 0 0,0 0-2,-5 0 0,9-4 0,-5-4 0,1 8-10,4 0-9,-4-8 9,-1 4-13,1-4-139,4 1-28,18-13-6,-9 0-1</inkml:trace>
          <inkml:trace contextRef="#ctx0" brushRef="#br0" timeOffset="203139.9486">2101 3616 460,'0'0'20,"0"0"5,0 0-25,0 0 0,0 0 0,0-8 0,0-4 174,0 12 30,0 0 5,0-8 2,0 8-102,0-12-20,0 12-4,0 0-1,0 0-17,0 0-4,0 0-1,0 0 0,0 0-33,0 0-6,0 0-2,0 0 0,-4 16-21,4-4 9,0 0-9,-5 8 0,5-13 0,0 5 0,0 4 0,0-4 0,0-12 0,0 12 0,0-4 0,5 8 0,-5-13 11,4 9-11,-4-12 10,9 4-10,-9-4 12,13-4-3,1 0-1,-5-4 0,4 5 3,0-13 0,5 4 0,-5-4 0,5-4-11,0 1 12,-5-1-12,0 0 12,1 0-12,-1 1 0,0 11 0,1-4 0,-1-4 0,-4 4 0,4 4 0,1 4 0,-10-3 0,5 7 0,-9 0 0,4 0-11,-4 0 11,9 7 0,0 1 0,-4 4 0,-1-4-12,0 4 0,-4 4 0,5-1 0,-5-7 12,4 12 0,1-4 0,-5 0 0,4-8 0,-4 7 0,5-3 0,-1 0 0,5-4 0,0 0 0,-9-8 0,4 4 0,5 0 0,0-8-8,0 0 8,0 4-8,0-8 8,0 0-8,4-4 8,-4 0-8,0-3 8,0 3 0,4-4 0,-4 4 0,4-8 0,0 9 0,-4-1 0,5-4 0,-6 4 0,1 0-8,5 4 8,-1 0-8,0 1 8,-4-1 0,0 4 0,0-4 0,-9 8 0,4 0-8,-4 0 8,0 0-8,14-4 8,-14 4 0,0 0 0,0 0 0,0 0-8,9 4 0,-9-4 0,0 0 0,0 0 8,0 0 0,13 0 0,-13 0 0,0 0-30,0 0-1,0 0 0,0 0 0,0 0 31,0 0 0,0 0 0,0 0 0,0 0 0,0 0 0,-9 0 0,0 8 0,0-4 0,-4-4 0,4 4 0,-4 0 0,-1-4 20,1 7 9,4 1 3,-4 0 0,4-4-32,5 0 0,-1 4 0,-4 0 0,9-8 0,0 8 0,0-8 0,0 12 0,5-1 0,-5-11 0,13 4 0,0 0 0,1-4 12,-1 0-4,5 0-8,0-4 12,-5-11-12,5 7 11,-1-4-11,1 0 10,0-8-10,-5 1 0,5-5 0,0 0 0,-5-3 0,0 3 13,-4-4-3,0 1-1,-4-1-9,-1-4 8,1 5-8,-5 7 8,4 8-8,-4-4 8,-4-3-8,-1 15 8,5 4-8,0 0 0,-9 4 0,-4 11-11,0 1 11,-1 4-8,1 4 8,0 3-8,-1-3 8,10 8 0,-5-1 0,4 1 0,-3-1 0,8-3 0,0 0 0,4-1 0,0 5 0,10-9 0,-5-7 0,4 4-556,5 4-108</inkml:trace>
        </inkml:traceGroup>
        <inkml:traceGroup>
          <inkml:annotationXML>
            <emma:emma xmlns:emma="http://www.w3.org/2003/04/emma" version="1.0">
              <emma:interpretation id="{EEBE7234-C4FD-4CAC-8C32-D332E6672869}" emma:medium="tactile" emma:mode="ink">
                <msink:context xmlns:msink="http://schemas.microsoft.com/ink/2010/main" type="inkWord" rotatedBoundingBox="25841,18031 27937,17960 27969,18909 25873,18980"/>
              </emma:interpretation>
              <emma:one-of disjunction-type="recognition" id="oneOf13">
                <emma:interpretation id="interp65" emma:lang="en-IN" emma:confidence="0">
                  <emma:literal>degree</emma:literal>
                </emma:interpretation>
                <emma:interpretation id="interp66" emma:lang="en-IN" emma:confidence="0">
                  <emma:literal>degue</emma:literal>
                </emma:interpretation>
                <emma:interpretation id="interp67" emma:lang="en-IN" emma:confidence="0">
                  <emma:literal>degus</emma:literal>
                </emma:interpretation>
                <emma:interpretation id="interp68" emma:lang="en-IN" emma:confidence="0">
                  <emma:literal>degre</emma:literal>
                </emma:interpretation>
                <emma:interpretation id="interp69" emma:lang="en-IN" emma:confidence="0">
                  <emma:literal>deghe</emma:literal>
                </emma:interpretation>
              </emma:one-of>
            </emma:emma>
          </inkml:annotationXML>
          <inkml:trace contextRef="#ctx0" brushRef="#br0" timeOffset="204751.626">3203 3944 172,'0'0'16,"0"0"-16,0 0 0,0 0 0,0 0 133,0 0 24,0 0 5,0 0 1,0 0-37,0 0-7,0 0-2,0 0 0,0 0-53,0 0-10,0 0-2,0 0-1,0 0-20,8-8-4,1 0-1,5 4 0,-6-4 2,1 0 0,0-4 0,5 4 0,-1-4-9,-4 1-2,4-5 0,5-4 0,-5 8-4,5-4-1,-5-3 0,5-1 0,0 8-12,0 0 9,-1 4-9,1-3 8,-5-5-8,1 12 0,-1 0 0,5 0 0,-9-4 0,0 8 0,-9 0 0,8 0 0,-8 0 0,0 0 0,0 0-9,0 0 9,5 8 0,-5-8-10,0 0 10,0 0-8,0 0 8,-5 12 0,5 0 0,0-12-8,0 0 8,-8 7 0,-6-7 0,5 12 0,1-8 0,-6 0 0,1-4 0,4 0 0,-4 8 8,-1-4-8,1 4 8,0-8-8,-1 12 12,1-4-1,4 0-1,-4-1 0,8 5-10,-3-4 12,3 0-12,-4 4 12,9-4-12,-4 4 0,4-4 0,0-8 0,0 0 19,4 11 1,5-3 1,4-4 0,-4-4-21,5 8 0,3-8 0,6-8 0,-6 8 0,6-4-10,-6-11 1,6 7 0,3-4 9,-4-8-8,1 0 8,-6 1-8,6-9 8,-6 4 0,1-11 0,-5 3 0,5-3 0,-5-5 0,-4 9 0,0-1 0,-4-4 8,4 9-8,-5 3 8,0 4-8,1 5 8,-1-5-8,-4 12 8,0 0-8,0 8 16,0 0-2,0 0 0,-9 8 0,1 8-14,-1 3 0,-5-7 0,5 16-10,1 0 10,-1 3-8,0 1 8,0 3-8,5-3 8,-1-1-8,1 1 8,-1 0-8,10-1 8,-1 1 0,1-5 0,3 1 0,1-8 0,5 0 0,-1-1 0,5 1 0,-1-12 10,1 4-2,4-12-8,-4 0 12,0 0-12,4-4 0,0 0 0,1-8 0,-10 0 0,5-4 0,-1 5 0,1-9 0,-4 0 0,-1 4 0,0-3 0,-4-1 0,0 0 0,-5 0 0,5 1 0,-4 3 0,-1 0 0,-4 4 0,0 4 0,-4 0 0,-1-4 0,5 5 0,-9 7 0,5-4 0,-5 4 0,0 4 0,0 3 0,5 1 0,-5-4 0,0 8 0,0 0 0,5 0 0,-5 0 0,4 0 0,1-5 0,4 13 0,0 0 0,0-4 0,4-4 0,-4-1 0,5 5 0,4-8-8,-5 4 8,5-4-13,0-4 13,4 4 0,1-4 0,-1-4-9,0 0 9,1-4 0,3 4 0,-3-8 0,3 4 0,-3-12 0,-1 12 0,5-8 0,0 0 0,-5 1 0,0-5-11,5 4 11,0 0 0,-5 0 0,5-4 0,-5 5 0,0-1 0,-4-4 0,5 8 0,-1-4 0,-4 4 0,0 0 0,0-3 0,0 11 0,-5-8 0,-4 8 0,13 0 0,-13 0 0,0 0 0,0 0 0,9 4 0,-9-4 0,9 4 0,-9-4 0,0 0-12,5 15 3,-5-15 9,0 0 0,0 0 0,0 0 0,0 0 0,0 0 0,0 0 0,0 0 0,0 0 0,-5 4 11,5-4-3,-13 8 0,-5-8-8,14 0 0,-10 0 0,1 4 0,0 0 16,4-4 2,-9 0 0,9 4 0,-4 4-5,-1 0-1,-3-8 0,3 8 0,1-4-12,0 12 9,4-13-9,0 13 8,4-4-8,-3 0 0,3 0 0,5 4 0,5-5 0,-5 1 0,4 0 0,5-8 0,0 12 0,0-12 0,8-4 9,-3 8-9,8-4 0,-4-4 0,4-4 0,-4 4-12,-1-8-3,6 4-1,-10-12 0,5 4 0,-5-4 16,0 9-12,1-9 12,-1 0-12,-9-4 12,-4 12 0,9-4 0,-4 1 0,-5 3 0,0 8 0,0 0 0,0 0 0,0 0 0,0 8 0,-5 3 0,-4 5 0,9 8 0,-4 4-9,0 3 9,-1 5-8,1 3 8,-1 1 0,1-1 0,-5 1 0,5-5 0,-1 5 0,-4-9 0,-4 5 0,0-5 0,-1-7 0,1 0 0,4-5 0,0 1 11,0-8-3,-4 0 0,4-4 0,-4-8 2,-1 0 0,1 0 0,-5-12 0,5 4-1,0-12 0,-1 8 0,1-7 0,-5-1-9,5-4 12,0 4-12,-1-3 12,5 3-12,1-8 0,-1 13 0,4-5 0,1 4-21,4-4-7,0 5 0,4-5-530,1 8-106</inkml:trace>
          <inkml:trace contextRef="#ctx0" brushRef="#br0" timeOffset="205625.9462">4419 3801 648,'0'0'28,"0"0"7,0 0-35,9-4 0,0 1 0,-4-1 0,3-4 67,1 8 6,0 0 2,5-4 0,-6-4-44,10 0-9,-4 4-2,-1-4 0,-4 0 10,4-4 2,0-3 0,1-1 0,-1 0-5,-4-4-1,4 4 0,-8-3 0,4-1 18,-5 4 3,0 0 1,-4-3 0,0 7 11,0 4 2,-4-4 1,0 4 0,-5 0-30,4 0-7,-8 4-1,4 4 0,0 0 0,-4 0 0,-1 0 0,-3 4 0,3 0-12,1 0-4,0 0 0,4 4 0,0 0-8,5 0 0,4-8 0,0 0 0,0 16 0,0-4 0,8-1 0,1 1 0,0-4 0,5 0 0,3 4 0,1-4 0,0 4-26,4-5-4,-9 5-1,10 4 0,-6-8-29,-3-4-7,-1 8-1,-4-4 0,0 0-19,0 3-4,-9-11-1,4 8 0,-4 4 48,4-4 10,-4 0 2,-4-4 0,4-4 32,0 16 0,0-4 0,0-5 0,0-7 19,4 4 10,-4 8 3,0-12 0,0 0-10,5 4-2,-5-4 0,13 8 0,-4-4-3,4-4-1,-4 0 0,5 0 0,-1 0 10,0 0 2,1-4 0,-1-4 0,5 4-28,-5-8 0,5 12 0,-5-11 0,5-1 10,0-4-10,-5 12 12,0-12-12,1 8 18,-1-4-3,-4-7-1,4 11 0,0-4 8,-8 0 2,4-4 0,-9 12 0,4-4 18,-4 8 4,-4-7 1,-1-1 0,5 8-4,-9-4-1,1-4 0,-6 8 0,-3 0-26,3 8-6,1-4-1,0 4 0,-1 3-9,1 5 0,4-8 0,0 4 0,5 8 0,-1-4 0,1-5 0,4 1 0,4 8 0,5-8 0,-4 4 0,8-5 8,0-3-8,5 4 0,0-4 0,0-8 8,8 8 4,-4-4 1,1 0 0,3-4 0,-4-4-13,1 0 11,3-4-11,-4 8 10,-4-12-10,-4-4 0,8 5 0,-9-5 8,0 0-8,1 0 0,-5-7 0,-5-1 8,9 4-8,-8 0 8,-5 1-8,0-1 8,0 0 0,-5 12 0,5-4 0,-4 4 0,-5-3 7,9 11 1,-9 0 0,0 0 0,-4 0-16,4 8 0,0 3 8,-4 1-8,0 8 0,8 0 0,-4-1 0,9 1 0,-4 4 0,4-4 0,4-1 0,1 1 0,4 0 0,-9-8 0,17 7 0,-3-3 0,-1-4 0,5 4 0,-5-4 0,9-4-911</inkml:trace>
        </inkml:traceGroup>
        <inkml:traceGroup>
          <inkml:annotationXML>
            <emma:emma xmlns:emma="http://www.w3.org/2003/04/emma" version="1.0">
              <emma:interpretation id="{3FC664FF-9EE1-4D73-96E3-D9398FD5F84B}" emma:medium="tactile" emma:mode="ink">
                <msink:context xmlns:msink="http://schemas.microsoft.com/ink/2010/main" type="inkWord" rotatedBoundingBox="28359,18004 29927,17951 29951,18659 28383,18712"/>
              </emma:interpretation>
              <emma:one-of disjunction-type="recognition" id="oneOf14">
                <emma:interpretation id="interp70" emma:lang="en-IN" emma:confidence="0">
                  <emma:literal>price</emma:literal>
                </emma:interpretation>
                <emma:interpretation id="interp71" emma:lang="en-IN" emma:confidence="0">
                  <emma:literal>pace</emma:literal>
                </emma:interpretation>
                <emma:interpretation id="interp72" emma:lang="en-IN" emma:confidence="0">
                  <emma:literal>prise</emma:literal>
                </emma:interpretation>
                <emma:interpretation id="interp73" emma:lang="en-IN" emma:confidence="0">
                  <emma:literal>perice</emma:literal>
                </emma:interpretation>
                <emma:interpretation id="interp74" emma:lang="en-IN" emma:confidence="0">
                  <emma:literal>pria</emma:literal>
                </emma:interpretation>
              </emma:one-of>
            </emma:emma>
          </inkml:annotationXML>
          <inkml:trace contextRef="#ctx0" brushRef="#br0" timeOffset="206750.1372">5894 3742 288,'0'0'25,"0"0"-25,0 0 0,9-8 0,-5-4 88,-4 5 12,9-5 2,-5-8 1,1 12 17,-5-4 3,0-4 1,0 1 0,4-1-42,-4-4-8,-4 0-2,-1 9 0,5 3-3,-4-4-1,-5 4 0,9-4 0,-9 8-13,5 4-3,-5 4-1,0 4 0,0 4-41,-4 0-10,0 7 0,-1 13 0,1-4 0,0 7 0,-1 5 0,5-1 0,0 1 0,-4-1 0,4-3 0,0-5 0,9 1 0,-4-5 0,-5 1 0,9-4 0,0-5 0,9 1 0,-5-12 0,-4 8 0,0-12 8,0-4 0,0 0 0,0 0 0,0 0 5,14 0 1,-10-8 0,9-4 0,1-8-2,-5 1 0,0-1 0,-1-8 0,6 1-12,-5-5 8,8-7-8,-3 7 0,-1 4 12,0-3-3,1-5-1,3 5 0,-3 3-8,-1 0-14,5 5 3,-5 7 1,1 4 10,-1 0 0,-4 4-9,4 0 9,0 4 0,-4 4-11,-9 0 11,0 0-8,9 4 8,-9-4-8,9 20 8,-5-4-8,-4 0 8,0 3-12,-4-3 12,-5 0-12,9 4 12,-9-8-10,-4-1 10,4 5-10,-4-4-2,-1 0-1,-3-4 0,8 0 0,-5-4 13,6 4 0,-6-4 0,5-4 0,-4 0-19,4 0-1,0-4 0,9 4 0,0 0 20,0 0 0,0 0 0,0 0 9,0 0 6,0 0 1,0 0 0,0 0 0,9-8-16,0 4 0,0-4 0,4 0 0,-4 8 0,4-8 0,1 4 0,-5 4-10,8-8 10,1 8 0,-9-8 10,13 4-10,-4-4 0,0 1 0,0-5 0,-1 4 0,6-4 0,-6 0 0,1-4 0,9-3 0,-14-1 0,5 0 0,-5 0 11,0 1-11,-4-1 13,5 4-4,-5-4-1,-5 5 0,5-5 7,-5 4 1,-4 4 0,0 4 0,0-4 23,-4 5 5,4 7 0,-5 0 1,-3-8-36,-1 8-9,0 4 0,-5 0 0,6 3 0,-1 1 0,0-4 0,-5 4 0,1 4 0,13-4 0,0-8 0,-4 12-11,4-4 11,0 4 0,4-1 0,-4-11 0,0 12 0,13 0 0,1-8 0,-1 4 0,0 0-9,5 0 9,-13-4-10,17-4 10,0 0-37,-4 0-2,-5 0 0,5-4 0,-5-4 28,1 0 11,-6 8-8,-3-12 8,4 8 0,-9 0 0,4 0 0,-4 4 8,5-8-8,-5 8 0,0 0 0,0 0 8,0 0 0,0 0 1,0 0 0,-5 12 0,1 0-9,-1-4 0,5 12 0,-4-9 0,4 5 0,0 4 0,-5-8 0,5 0 0,0-4 0,5 7 0,-1-3 0,1-4 0,4 4 0,0-12 0,-1 12 0,6-8 0,-1 0 0,0-4-16,5 0 4,0 0 1,-5-4-62,1-4-13,8-4-2,-13-4-1</inkml:trace>
          <inkml:trace contextRef="#ctx0" brushRef="#br0" timeOffset="206830.7636">6640 3375 403,'0'0'36,"-9"-8"-36,9 0 0,-4 0 0,-5 0 165,4 5 27,-4-1 4,5 4 2,4 0-135,-13 4-27,4-1-6,0-3-1,4 12-29,-3 0 0</inkml:trace>
          <inkml:trace contextRef="#ctx0" brushRef="#br0" timeOffset="207994.5383">6578 3557 806,'0'0'36,"0"0"7,0 0-35,0 0-8,0 0 0,0 0 0,0 0 91,4-8 16,-4 8 3,5-12 1,-5 8-35,0 4-6,0 0-2,0 0 0,13-8-4,-13 8 0,0 0-1,0 0 0,0 0-19,0 0-3,0 0-1,0 0 0,0 0-28,0 0-12,-4 12 11,-5 0-11,9 4 0,0-5 0,0 5 0,0-4 0,0 0 0,0 8 0,0-1 8,0-3-8,0-16 0,0 12 9,0 0-9,13-4 8,-13-8 3,0 0 0,4 12 0,5-5 0,-4-7-3,-5 0 0,13 0 0,0 0 0,1 0 0,-10 0 0,9-3 0,-4-13 0,0 12-8,0-12 0,-4 4 0,8-4 0,-9-3 0,5-1 0,-4 8 0,8-4 0,-4-4 0,0 9 0,-9-9 0,13 12 0,-4-4 0,0 0 0,4 4 0,-4-3 0,4 3 0,-4 0 0,5 4 0,3-4 0,-8 8 0,5-8 0,-1 8-9,-4 0 9,4 0 0,0 0 0,-4 8-8,0-4 8,4 0 0,-13-4 0,9 4-8,-4 4 8,-1 0 0,-4-8 0,9 4-8,-9-4 8,0 0 0,0 0 0,0 0 0,0 0 0,0 0-10,0 0 10,0 0-8,0 0 8,0 0 0,0 0 0,0 0 0,-9 7 0,0-7 0,9 0 0,-9 0 0,-4-7 8,4 7-8,0-4 0,-4 0 0,0 0 0,4 4 0,0 0 0,-4 0 0,-1 4 0,-3 0 9,12 0-9,-8 3 12,4 5-12,-9 0 0,18 0 0,-13-8 0,8 16 0,1-9 0,-5 5 0,18-4 0,-5 8 0,1 0 0,-1-5 0,5-3 0,4 0 0,5-4 10,-4 4-10,3-4 8,6-8-8,-1 8 21,-9-8-1,18 4 0,-9-4 0,1 0-20,3-4 0,-4-8 0,1 4 0,-6-4 0,1-4 0,0 4 0,-5-7 0,1-1 0,-1 0 0,-9 4 0,5-3 0,-4-1 8,-5 8 1,0-4 0,0 4 0,0 5-9,0 7 0,-5-8 0,5 8 0,0 0 0,-9 0 0,-8 4 0,12 0 0,-4 7 0,5-3-14,-5 4 5,4 4 1,-8 4 8,13-5 0,0 1 0,0 4 0,0-4 0,9-4 0,0 7 0,0-7 0,-5 0 0,10 0 0,3 0 0,-3 0 0,3-5-99,-3-7-17,17 0-4,0 0-1</inkml:trace>
        </inkml:traceGroup>
        <inkml:traceGroup>
          <inkml:annotationXML>
            <emma:emma xmlns:emma="http://www.w3.org/2003/04/emma" version="1.0">
              <emma:interpretation id="{1EA6CCFB-FDE7-4B67-ADFA-BD2AA1EC7C41}" emma:medium="tactile" emma:mode="ink">
                <msink:context xmlns:msink="http://schemas.microsoft.com/ink/2010/main" type="inkWord" rotatedBoundingBox="30351,17657 33716,17543 33741,18280 30376,18394"/>
              </emma:interpretation>
              <emma:one-of disjunction-type="recognition" id="oneOf15">
                <emma:interpretation id="interp75" emma:lang="en-IN" emma:confidence="0">
                  <emma:literal>discriminate</emma:literal>
                </emma:interpretation>
                <emma:interpretation id="interp76" emma:lang="en-IN" emma:confidence="0">
                  <emma:literal>discriminant'</emma:literal>
                </emma:interpretation>
                <emma:interpretation id="interp77" emma:lang="en-IN" emma:confidence="0">
                  <emma:literal>discriminate'</emma:literal>
                </emma:interpretation>
                <emma:interpretation id="interp78" emma:lang="en-IN" emma:confidence="0">
                  <emma:literal>discriminant"</emma:literal>
                </emma:interpretation>
                <emma:interpretation id="interp79" emma:lang="en-IN" emma:confidence="0">
                  <emma:literal>discriminates</emma:literal>
                </emma:interpretation>
              </emma:one-of>
            </emma:emma>
          </inkml:annotationXML>
          <inkml:trace contextRef="#ctx0" brushRef="#br0" timeOffset="209437.033">7719 3730 345,'0'0'31,"0"0"-31,0 0 0,0 0 0,0 0 76,0 0 8,0 0 3,0 0 0,0 0-17,0 0-3,0 0-1,0 0 0,9 12-32,-9-12-6,0 0-2,0 0 0,9 0 5,4 8 1,-13-8 0,14 0 0,-1-8-11,0 8-1,-8-8-1,12-4 0,-3 1 6,-1-1 2,0-8 0,1 4 0,3-4-1,-3 1 0,4 3 0,-5 0 0,0-4-26,0 5 0,-4 3 0,14 0 0,-10 0 0,-4 4 8,4 0-8,0 0 0,-8 1 0,-5 7 8,13 0-8,-13 0 0,14 0 0,-14 0 0,0 0 0,0 0 0,0 0 0,8 7 0,-8-7 0,0 0 0,0 0-14,9 12 5,5 0 1,-14-12 0,0 0-23,0 0-4,0 12-1,0-12 0,0 0 20,0 0 3,-5 4 1,-4 4 0,9 0 12,-9-8 0,5 4 0,-14-4 0,5-4 16,4 4 5,-4 4 2,-5-4 0,-4 0 22,8 8 5,-3-1 1,3-3 0,1 4-11,-5 4-1,5 0-1,4 4 0,0-4-24,-4 3-5,8-3-1,-4 0 0,9-4-8,0 8 8,0-4-8,9-4 8,-4-5 3,8 5 0,0 4 0,1-12 0,4 0-3,-1 0 0,5 0 0,1 0 0,-6-4-8,6-4 8,-1-3-8,5-5 8,-10-4-8,5 4-14,1-8 3,-6-3 1,6 3 10,-6-3 0,-3-5 0,-10 0 0,14 1 0,-9-9 0,-5 9 0,5-1 0,-9 1 8,5-1-8,-5 12 8,-5 1-8,-4-1 11,9 4-3,0 8 0,-4 4 0,-1 0 13,5 4 3,-8 4 0,-6 8 0,10 4-24,-5 4 0,0-1 0,0 1 0,5 8 0,-5 3 0,4-7 0,1 0 0,4 7 0,0-3 0,0-1 0,4 1 0,1-4 0,-5-1 0,13-3 0,0 0 0,1-4 0,-1-8 0,5 7 0,0-11 0,-1 4 11,-3-4-3,8-4 0,-4-4 0,-1-4-8,-3 4 0,-1-11 0,0-5 0,-4 12 0,5-4 0,-1-8 0,-9 9 0,5-1 9,-4-4 0,-5 12 0,0-4 0,0 0 15,0 8 4,0 0 0,0 0 0,0 0-1,0 0 0,0 0 0,0 0 0,0 16-27,0-4 0,-5 0-14,-4 3 5,9 1 9,9 0 0,-9-4 0,0 4-8,5-5 8,-5-3 0,17-4 0,-3 4-598,-1-4-120</inkml:trace>
          <inkml:trace contextRef="#ctx0" brushRef="#br0" timeOffset="209556.9209">8625 3458 460,'-13'-12'20,"13"4"5,-5 0-25,-4 8 0,5-4 0,-9 0 0,8 0 148,-4 4 25,0 4 5,1 4 1,3-8-143,-4 12-36,0-4 0,1 8 0,3 0-28,-4-1-13,9 1-3,-13 4-403</inkml:trace>
          <inkml:trace contextRef="#ctx0" brushRef="#br0" timeOffset="210726.6901">8505 3703 288,'0'0'25,"0"0"-25,14-8 0,-6-4 0,1 4 139,5-4 22,-1 0 5,5-3 1,-5 7-79,0-4-16,1 0-4,-1-4 0,-4 4-12,4-7-2,5 11-1,-5-4 0,-4 0 10,-4 4 1,12-4 1,-8 4 0,-4 1-45,-5 7-10,0 0-2,0 0 0,0 0-8,0 0 8,0 0-8,13 15 8,-9-3-8,10 0 0,-14-4 0,9 12 0,-5-5 0,-4 1 0,0 0 0,0-4 0,0 0 0,-4-4 0,4 7 0,-9-3 8,9-12-8,0 8 0,-5 0 0,5-8 0,-9 4 0,5-4 0,-9 0 0,13 0-11,-14-4 11,14 0 0,-9 0 0,1-4-8,8 0 8,-14 8 0,14-4 0,-13-4 0,13 1 0,0 7 0,0 0 0,0 0 0,0 0 0,0 0 0,0 0 0,0 0 0,0 0 0,0 0 0,0 0 0,0 0 0,0 0 0,9 0 0,-9 0 0,4 0 0,10 7 0,-1 1 0,-13-8 0,13 4 0,-8 8 0,12-8 0,-8-4 0,-9 0 0,0 0 0,14 4 0,-10-8 0,9 4 0,-8-8 0,8 0 0,-4 8 0,0-4-8,4-4 8,-4 1 8,-4-1-8,3-4 11,1 8-11,5-12 0,-14 8 0,13-4 8,-9 4-8,10-3 0,-1-1 0,-4 4 0,0-4 0,4 4 0,-4 0 0,0-4-11,4 5 11,-4 3 0,-4-4 0,3 0 0,1 0 0,5-4 0,-5 12 0,-1-8 0,6 4 0,-1-4 0,0 8 0,-8-4 0,8 4 0,5 0 0,-9-4 0,-5 4 0,10 4 0,-6 0 0,-8-4 0,9 0 0,-9 8 0,0-8 0,14 4 0,-14-4 0,0 0 0,0 4 0,0-4 0,13 4 0,-13-4 0,0 0 0,0 0 0,0 0-8,4 8 8,-4-8 0,0 0 0,0 0 0,0 0 0,0 0 0,0 0 0,0 0 0,0 0 0,-17 0-8,12 0 0,-4 0 0,-8-8 8,3 8 8,1 0-8,-5 0 11,14 8 1,-14-4 1,5 4 0,-10-8 0,15 12-13,-6-4 0,1-1 8,0 5-8,8 0 0,-4 4 9,9-4-9,-4-4 8,-5 11-8,9-7 12,9 4-12,-5-4 12,5 0-12,-4-4 12,8 7-12,0-11 12,5 8 11,0-8 2,4 4 1,0-4 0,-4-4-26,9 0 0,-10 0 0,10 0 0,-9-4 12,4-8-4,-13 0 0,13 0 0,-4 1-8,-5-9 0,-8 0 0,12-4 0,-3 1 0,-5-1 8,-1 0-8,6-3 8,-14 7-8,13 0 0,-13 1 0,0-1 0,5 0 24,-5 4 0,0 1 0,0-1 0,0 4 3,-5 4 0,5-4 0,-13 4 0,13 8-15,-14 0-2,6 0-1,-1 0 0,-5 8-9,1-4 0,9 4 0,4 0 0,-14 0 0,14 4 0,0-4 0,0 3 0,0-3 0,14 4 0,-14 0 0,17 4 0,-8-4-29,5-5-5,-6 5-1,6 0 0,-1-4-31,5 4-6,-5-4-2,-4-8 0,0 12-8,0-4-2,-9-8 0,0 0 0,0 0 41,0 0 8,0 0 2,0 0 0,0 0 24,0 0 9,0 0 0,0 0-9,0 0 31,0 7 6,-9 5 2,9 0 0,0 0-14,-4 0-2,-1 0-1,5 3 0,-9-3 15,9 0 2,0 4 1,0-4 0,0 0-9,9-1-2,-9-11 0,5 8 0,-5-8-20,4 8 8,-4-8-8,13 0 0,-13 0 24,14-8 0,-10 8 0,9-8 0,1-3-12,-5-1-3,-1 4 0,1-4 0,-4-4 15,8 4 4,-13-7 0,5 7 0,8-4 1,-13 4 1,13 4 0,-13-4 0,0 5-4,0 7-1,0 0 0,0 0 0,0 0-12,0 0-2,0 0-1,0 0 0,0 0-10,0 7 0,0 5 0,0 0 0,0 4 0,0-4 0,0 4 0,0-5 0,0 9 0,9-8 0,-9-12 0,9 8-599,-9 0-121</inkml:trace>
          <inkml:trace contextRef="#ctx0" brushRef="#br0" timeOffset="210838.9922">9624 3340 428,'0'0'19,"-4"0"4,-9 3-23,-1 5 0,10-4 0,-5 4 0,-9-4 11,18 8-3,-13 0 0,13 0 0,-13 3-8</inkml:trace>
          <inkml:trace contextRef="#ctx0" brushRef="#br0" timeOffset="211523.3861">9664 3490 1098,'0'0'48,"5"-4"11,-5-4-47,13 0-12,-13 4 0,0 4 0,0 0 80,0 0 15,5-4 2,-5 4 1,0 0-53,0 0-10,0 0-3,0 0 0,0 0-32,8 8 0,-3 0 0,-5 4 0,0-5 12,0 9-12,0-4 12,0 0-12,0 8 0,0-9 0,0-3 0,0 12-12,0-12 12,0-8 0,0 12 0,0-12 10,0 0-2,9 12 0,-9-12 0,0 0 0,0 0-8,0 0 0,0 0 9,4-4-9,5-4 8,0 0-8,0-4 8,4 0-8,-4 0 0,4-3 0,1-5 0,3 12 0,-3-4 0,-1 0 0,5-3 0,-5 7 0,-4 4 0,0-4 0,4 4 0,1-4 0,-14 8 0,4 0 0,9 4 0,-13-4 8,0 8-8,14-8 0,-14 12 0,0-4 0,9 7 0,-9-3-12,0 0 4,-9-4 0,9 12 8,0-9 0,0-3 0,0 8 0,0-4 0,0-12 0,0 0 0,0 8 0,9-4 0,-9-4 11,0 0-3,0 0 0,0 0-8,0 0-11,8 0 3,-8-4 0,14-12 8,-5 8 0,-5-4 0,9 1 0,-8-1 0,8-4 0,-8 4 0,8 0 0,-4 0 0,-5 1 0,5 7 0,-4-4-8,-5 8 8,0 0 0,0 0 0,0 0 0,0 0 11,0 0-3,13 0 0,-13 0 0,0 0-8,4 8-11,5 3 3,-4 1 0,-5-4 8,4 8 0,-4-4 0,9 0-8,-5-1 8,-4-3 0,9 0 0,-9-8 0,5 12 0,-5-4 14,0-8-3,0 0-1,0 0-10,0 0 12,13 0-12,0 0 12,-8-8-12,8 4 0,0-4 0,-8 0 8,8-3 0,-13 3-8,14-4 12,-10 4-4,9-4 0,-13 4 0,0-4 0,9 4 0,-9 8 32,0 0 5,0 0 2,0 0 0,0 0-27,0 0-4,0 0-2,0 0 0,0 0-14,0 12 0,-9-4 0,9 4-10,0-4 10,0 12 0,0-9 0,0-11 0,0 0 0,9 8 0,-4 4 0,-5-12-858</inkml:trace>
          <inkml:trace contextRef="#ctx0" brushRef="#br0" timeOffset="212649.4755">10299 3557 849,'0'0'37,"0"0"9,14 0-37,-10-12-9,14 4 0,-5 0 0,-4 0 88,0-4 15,4 4 3,-4-3 1,-9 11-31,5-4-5,-1-4-2,-4 8 0,0 0-20,0 0-4,13-8-1,-13 8 0,0 0-1,0 0-1,0 0 0,0 0 0,0 0-42,0 12-24,0-4 4,0 7 0,0 1 20,9 0 0,-9-4 0,0 4 0,-9-5 0,9 9 0,0-20 0,0 12 0,0 4 12,0-4 6,9-1 2,-9-11 0,0 0-20,0 0 0,0 0 0,0 0 0,0 0 0,0 0 0,0 0 0,0 0 0,5-4 10,8-3-2,-13 3 0,18-4 0,-18-4-8,13-4 8,0 4-8,-8 0 8,8-3-8,-4 7 0,0-4 0,4 0 0,1 0 0,-10 4 0,9 0 0,-4 1 0,-4 3 0,4 0 0,-9 4 0,9 0 0,-1 0 0,-8 0 0,5 8 0,-5-8 0,9 11-12,-9-3 1,0-8 1,4 12 0,-4 0 10,0 0 12,0 0-2,0-4-1,0 3-9,0 5 0,0-12 0,0 8 0,0-12 0,0 0 0,0 0 0,0 8 0,0-8 0,0 0 0,0 0 0,18 0 0,-9 8 0,-5-8 8,10 0-8,-10-8 8,9 4-8,1-4 0,-10 0 0,9 0-11,1 4 3,-10-4 0,10 4 0,-6-3 0,-3-1-4,4 0-1,-9 8 0,4-4 0,-4 4 13,0 0 16,13-8-3,-13 8-1,0 0-22,0 0-5,0 0-1,0 0 0,0 0 16,0 0-9,0 0 9,0 0-8,0 0 8,0 0-8,0 0 8,0 0-8,0 0-2,0 0 0,-8-12 0,3 8 0,1 0 10,4 4-12,-9-4 12,-4 4-12,8-4 12,-8 8-12,8 0 12,-4 0-12,-8 0 12,12 4 0,-4-4 0,-4 8-8,9-4 8,-1 7 0,-4-11 0,5 12 0,4-12 0,-9 12 0,9-12 0,9 12 0,-9-16 8,0 0-8,4 4 8,5 3-8,-9-7 11,9 4-3,4 0 0,1-4 0,-1-4 0,-9 0 0,-4 4 0,14-7 0,-10 7-8,10-12 0,-6 4 0,-3 4 8,-5-4-8,0 8 8,9-8-8,-9 8 8,0 0 2,0 0 0,0-12 0,0 12 0,0-8 2,0 8 0,0 0 0,0 0 0,0 0-4,0 0-8,4 12 12,-4-4-4,5 4-8,8-4-9,-13-8 9,0 0-13,9 12 13,-5-8 0,-4-4 0,18 0 10,-9 0-10,-5-4 0,10 0 0,-1-8 8,-9-4-28,10 8-7,-10-8-1,10-3 0,-1-5 12,-4 4 1,-5-3 1,1-5 0,3 0 14,-3-3 0,-5-1 0,9-3 0,-5-1 0,-4-3 0,0-1 8,0 9-8,0-1 20,-4 4 0,4 9 0,-9 3 0,9 4-8,0 4-2,0 8 0,0 0 0,-13 8-10,4 12-11,0-1 3,-4 13 0,-5-4 8,4 7 12,1-3-2,4 7-1,-4 1-9,0-1-9,-1-3 9,14-5-13,-13 9 13,13-9 16,-5-3-3,5 0-1,0-9 4,5 9 0,-5-16 0,13 4 0,-8-5-16,8-3 0,0-8 0</inkml:trace>
          <inkml:trace contextRef="#ctx0" brushRef="#br0" timeOffset="211666.629">10379 3304 817,'0'0'36,"0"0"8,0 0-36,-13 0-8,9 0 0,-10 0 0,10 8 21,-5 0 3,9-8 0,-13 4 0,8 8-24,5-5-12</inkml:trace>
          <inkml:trace contextRef="#ctx0" brushRef="#br0" timeOffset="212768.6447">10797 3118 964,'-9'-11'43,"9"11"9,0 0-42,0-8-10,9 4 0,-5-4 0,-4 0 48,5 4 8,8 0 2</inkml:trace>
          <inkml:trace contextRef="#ctx0" brushRef="#br0" timeOffset="212964.3159">11059 2905 633,'0'0'56,"0"0"-44,0 0-12,0 0 0,0 0 197,0 0 38,-5 8 7,5-8 2,0 0-176,-8 12-34,8-4-7,0 4-2,0-12-8,0 16-1,0-5-1,0 1 0,0-12-4,0 0-1,0 0 0,8 8 0,-8-8-10,0 0 8,5 8-8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33:15.0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9394557-6D4B-4CAD-88F4-31E0478F2966}" emma:medium="tactile" emma:mode="ink">
          <msink:context xmlns:msink="http://schemas.microsoft.com/ink/2010/main" type="writingRegion" rotatedBoundingBox="5631,16620 21540,16736 21529,18215 5620,18099"/>
        </emma:interpretation>
      </emma:emma>
    </inkml:annotationXML>
    <inkml:traceGroup>
      <inkml:annotationXML>
        <emma:emma xmlns:emma="http://www.w3.org/2003/04/emma" version="1.0">
          <emma:interpretation id="{37D67460-040A-4D65-9BFC-90F31CD13654}" emma:medium="tactile" emma:mode="ink">
            <msink:context xmlns:msink="http://schemas.microsoft.com/ink/2010/main" type="paragraph" rotatedBoundingBox="5631,16620 21540,16736 21529,18215 5620,180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CC9984-ECDD-46EE-97D2-CE3C14CB92B2}" emma:medium="tactile" emma:mode="ink">
              <msink:context xmlns:msink="http://schemas.microsoft.com/ink/2010/main" type="line" rotatedBoundingBox="5631,16620 21540,16736 21529,18215 5620,18099"/>
            </emma:interpretation>
          </emma:emma>
        </inkml:annotationXML>
        <inkml:traceGroup>
          <inkml:annotationXML>
            <emma:emma xmlns:emma="http://www.w3.org/2003/04/emma" version="1.0">
              <emma:interpretation id="{2D9DEBD7-5E26-4F64-BF96-00BE36931371}" emma:medium="tactile" emma:mode="ink">
                <msink:context xmlns:msink="http://schemas.microsoft.com/ink/2010/main" type="inkWord" rotatedBoundingBox="5629,16853 6109,16857 6104,17417 5625,17413"/>
              </emma:interpretation>
              <emma:one-of disjunction-type="recognition" id="oneOf0">
                <emma:interpretation id="interp0" emma:lang="en-IN" emma:confidence="0">
                  <emma:literal>:</emma:literal>
                </emma:interpretation>
                <emma:interpretation id="interp1" emma:lang="en-IN" emma:confidence="0">
                  <emma:literal>' :</emma:literal>
                </emma:interpretation>
                <emma:interpretation id="interp2" emma:lang="en-IN" emma:confidence="0">
                  <emma:literal>;</emma:literal>
                </emma:interpretation>
                <emma:interpretation id="interp3" emma:lang="en-IN" emma:confidence="0">
                  <emma:literal>€</emma:literal>
                </emma:interpretation>
                <emma:interpretation id="interp4" emma:lang="en-IN" emma:confidence="0">
                  <emma:literal>=</emma:literal>
                </emma:interpretation>
              </emma:one-of>
            </emma:emma>
          </inkml:annotationXML>
          <inkml:trace contextRef="#ctx0" brushRef="#br0">146 559 864,'0'0'38,"0"0"8,0 0-37,0 0-9,0 0 0,0 0 0,0 0 116,0 0 22,9 0 4,-9 0 1,0 0-89,0 0-18,13-4-3,-4 4-1,-9 0-19,0 0-4,9-4-1,4 4-680</inkml:trace>
          <inkml:trace contextRef="#ctx0" brushRef="#br0" timeOffset="-250.8951">0 42 1180,'22'-12'52,"-13"4"12,4 4-52,-13 4-12,-4-8 0,4 8 0,8-4 87,-8 4 14,-4-8 3,4 8 1,0 0-67,0 0-14,0 0-2,0 0-1,-13 4-21,4-4 0,9 0 0,0 0 0,0 12-22,0 0-9,0 0-1,-5 0-662</inkml:trace>
          <inkml:trace contextRef="#ctx0" brushRef="#br0" timeOffset="-152.266">-249 460 345,'0'0'15,"0"0"4,-9 12-19,0-4 0,5 4 0,-1-4 0,5 4 100,0-5 17,-4 5 3,4-12 1,4 8-108</inkml:trace>
        </inkml:traceGroup>
        <inkml:traceGroup>
          <inkml:annotationXML>
            <emma:emma xmlns:emma="http://www.w3.org/2003/04/emma" version="1.0">
              <emma:interpretation id="{68D0EF2A-54AF-4511-BEE4-CA07A8162430}" emma:medium="tactile" emma:mode="ink">
                <msink:context xmlns:msink="http://schemas.microsoft.com/ink/2010/main" type="inkWord" rotatedBoundingBox="6613,16668 11455,16704 11445,18141 6602,18106"/>
              </emma:interpretation>
              <emma:one-of disjunction-type="recognition" id="oneOf1">
                <emma:interpretation id="interp5" emma:lang="en-IN" emma:confidence="0">
                  <emma:literal>comparing</emma:literal>
                </emma:interpretation>
                <emma:interpretation id="interp6" emma:lang="en-IN" emma:confidence="0">
                  <emma:literal>company</emma:literal>
                </emma:interpretation>
                <emma:interpretation id="interp7" emma:lang="en-IN" emma:confidence="0">
                  <emma:literal>nonpath</emma:literal>
                </emma:interpretation>
                <emma:interpretation id="interp8" emma:lang="en-IN" emma:confidence="0">
                  <emma:literal>compatib</emma:literal>
                </emma:interpretation>
                <emma:interpretation id="interp9" emma:lang="en-IN" emma:confidence="0">
                  <emma:literal>nonpalind</emma:literal>
                </emma:interpretation>
              </emma:one-of>
            </emma:emma>
          </inkml:annotationXML>
          <inkml:trace contextRef="#ctx0" brushRef="#br0" timeOffset="3384.6005">750 626 601,'-18'8'26,"18"-8"6,0 0-32,-8 12 0,12 0 0,-8-4 0,-10 3 44,14-11 1,0 0 1,0 0 0,-9 8 35,9-8 7,0 0 2,0 0 0,9 4-21,-9-4-4,0 0-1,9-4 0,9-8-1,-5 5-1,-8-5 0,8-4 0,5 0-22,-1-4-5,6 1-1,-6-5 0,-3 0-17,8-3-3,0-1-1,0-8 0,1 1 7,-1-5 2,0-7 0,5 0 0,-1-1-22,5 1 0,-4 0 0,9 7 0,-5 1 15,0 3-2,4 1 0,-4 7 0,-4 0-13,4 5 0,-4 3 0,-1 0 0,1 8 0,0 0 0,-1 5 0,-3-1 0,-6 4 0,1 4 0,-5-4 0,1 4-10,3 4 10,-8 4 0,5-4 0,-5 0 0,-5-1 0,5 5 0,-9-8 0,4 8 0,-4-8-12,0 0 4,9 12 0,-9-12 0,0 8-3,0-8 0,0 8 0,0-8 0,0 0-4,0 0-1,0 0 0,0 0 0,-13 4 16,4-4 0,0 0 0,-4 0 0,-1 4-12,-3-4 0,-1 0 0,5 4 0,-10-4 12,1 8 0,4 0 0,-4-5 0,0 17 0,4-4 0,0 0 0,-8 8-12,4 3 12,-1-3 0,6 7 0,3-3 0,1 8 0,0-5 0,4 1 0,0 3 0,4-3 0,5 3 0,0-3 0,0-4-9,5-9 9,-1 9 0,5-4 0,5-5 0,3-3 0,-3-4 0,-1 0 0,0-4 0,1 0 16,3-4-2,-3 0 0,3-4 0,6-4-5,-6-8-1,6 8 0,-1-12 0,0 8 10,0-8 2,0 1 0,-4-5 0,0 0-20,0 0 0,4 1 0,-9-1 0,5 4 0,0-4 0,-5 5 0,5-1 0,-5-4 0,5 8-9,-5-4-1,5 12 0,-5-3 10,5-1 12,-4 4-2,-1 0-1,0 0-9,5 4 0,-9 4 0,4 0 0,0 0 0,1 4 0,-1-5 0,0 5 0,1-8-16,-5 12-4,0-8-2,-1 0 0,-8-4 10,9 8 1,-9-8 1,0 0 0,0 0 10,0 0 0,0 0 0,0 0 0,0 0 0,0 0 0,0 0 0,0 0 0,0 0 0,-9-4 8,-4 0-8,0 0 0,-5 0 8,0 4-8,0 4 8,1 0-8,-1-4 0,0 8 8,0-4-8,1 4 0,-1 4 0,0 0-10,5-1 1,-1 1 0,1 4 9,4 0 16,0 0-4,0 3-1,9-3-11,-8 0 0,8 0 0,0-4-11,8 7 3,-3-7 0,-1-4 0,10 8 0,-5-12 32,4 8 6,5-5 2,-5-7 0,5 0-32,0 0 0,-1 0 0,5-3 0,-4-1 0,0-8 0,0 8 0,-5-4 0,5-4 8,-5-4 0,1 4-8,-6-3 12,1 3-12,0-8 0,-4 4 0,-5-3 0,-5 3 0,1 0 8,-1-4-8,-4 12 0,-4-7 24,0 3 0,-1 4-1,1 4 0,0-4 6,-5 4 2,5 4 0,-1 0 0,1 4-31,4 4 0,-4 0 0,4 0 0,5 3-10,-1-3-8,-4 4-2,9 0 0,0-4 10,5 8 2,-1-12 0,9 11 0,-8-11-28,8 4-6,5 0-1,0-4 0,-5-4 4,5-4 1,4 0 0,-4 0 0,0-4 23,-1 8 5,5-7 1,-8-5 0,4 8 9,-5-4 0,0-4 0,-4-4-8,4 8 8,1 0 0,-10-3 8,5-1-8,-4 4 12,-5 8-3,0 0 0,0 0 0,0 0-1,0 0 0,0 0 0,0 0 0,0 0-8,0 12 0,4 3 0,-4-3 0,-4 4 8,4-4 0,0 8 0,-5-1 0,5 1-8,0 0 8,-4-4-8,-1-1 8,5 1-8,-4 4 0,4-8 0,0-4 0,0-8-20,0 0-5,0 0-2,0 0 0,0 0-33,0 0-6,9-4-2,-5-12 0,5 4 7,0 0 1,0-3 0,0-1 0,-1 0 32,1 0 8,5-4 0,-5 9 1,4-9 31,0 8 5,1-4 2,-1 8 0,0-4 1,1 5 0,-1 3 0,5 0 0,-5 4-9,0 4-2,-4 4 0,0-1 0,4 1-9,1 0-12,-5 8 2,-1 0 1,1 0 33,0-5 6,-4 9 2,4-4 0,-5 0-32,0 0 0,1-1 0,-1-3 0,-4 0 12,0 0-3,0-12-1,0 0 0,0 0-8,0 8 0,0-8 0,0 0-11,0 0 19,0 0 4,0 0 1,0 0 0,5-12-1,-1 0-1,1-8 0,3 5 0,1-5-3,0 0 0,0 0 0,4 1 0,-4-1 0,9 0 0,-5 4 0,5 4 0,-4-3-8,3 7 0,5-4 0,-8 8 0,-1-4 0,-4 8-11,4 0 3,1 4 0,-5 0 8,-1 8 0,-3 0 0,4 3-8,-5 1 8,5 0 0,-4 0 0,-1 4 0,5-1 0,0-3 0,4 0 0,-4-4 0,0 0 0,0-5 0,4 1 0,0 0 0,-4-8 0,5 8 14,-1-8-3,0 0-1,0-8-10,1 4 0,-1 0 0,5-4 0,-5 1 16,1-5 2,-6-4 0,6 0 0,-1-4-18,0 9 0,-4-9 0,0 4 0,0 0 10,0 0-2,-5 1 0,5 3 0,-4 0 17,-1 4 3,1 0 1,-5 8 0,0 0-1,0 0 0,0 0 0,0 0 0,4 12-15,-4 4-3,0 4-1,0 3 0,0 1 13,-4 4 2,4 3 1,-5-3 0,1 3 5,-1-3 1,1 0 0,4 7 0,-5 1-31,1-9 0,4 9 0,-5-12 0,1 7 0,4-3 0,-4-5 0,-1-3 0,5-8 0,0 0 0,0 0 0,0-12 0,0 0 12,0 0-3,0 0-1,0 0 0,5-12 4,-1 0 1,0-8 0,1-3 0,-1-1-5,1-4 0,-1-3-8,5-1 12,-4 1-4,3-1-8,1-8 11,5 13-11,-1-5 0,0 5 0,5-5 0,0 4 0,0 5 0,-1 3 0,1 0 0,0 4 0,0 9-11,-1-1 11,-3 4-12,-1 4 12,0 0-10,1 12 10,-10-5-8,5 5 8,0 4-10,-5 4 10,1-8-12,-10 15 12,1-7-12,-1 4 12,-3-1-12,3-3 12,-8 0 0,0-8-8,-1 7 8,1 5 0,-5-12-25,5 0-2,-5 0 0,5-4 0,-1-1-8,1-3-1,0-4-1,-1 0 0,6 0 23,-1 0 5,9 0 1,-5-4 0,-4 4-10,9 0-2,0 0 0,0-7 0,-4-1 20,4 8 0,0 0 0,0 0 0,0 0 12,4-8 7,1 0 1,-5 8 0,13-4-20,-4 0 0,0-4 0,4 8-9,-4 0 9,4 0 0,-4 0 8,5-4-8,-1 4 11,0-4-3,5 4 0,-5-4 0,1-4-8,3 0 0,1 8 0,0-7 0,-5-5 0,5 4 0,-5-4 0,5 4 0,-5-4 0,5-7 0,0 3 0,4 0 0,0-4 0,1 4 0,-6-3 9,6-1-9,-1 0 0,-4 4 8,4 1-8,-5-1 0,1 0 0,0 4 0,0 0 0,0 1 0,-1 3 0,-3 0 0,-1 4 0,0-4 0,1 8 0,-6 0 0,-8 0 0,14 8 0,-14-8 0,9 12 0,0-4 0,-5 3-12,5 5 12,-5-4 0,1 0 0,-5 0 0,0-12 0,0 12 0,0-12 0,0 11 0,0-11 0,-5 12 0,-4-12 0,9 0 0,-8 8 0,3-8 8,-4 4-8,0-4 8,0 0-8,1 0 0,-1 0 0,-5 4 0,1-4 12,4 0 2,-4 0 0,4 0 0,-4 4-14,-1 4 11,5-4-11,1 4 10,-6-8-10,5 8 10,0 3-10,5-3 10,-5 0-10,9 4 0,-4-4 0,4 4 0,0-4 0,0-8 0,4 8-8,1-1 8,3 1 0,1 0 0,0 0 0,0-4 0,0 0 0,4-4 12,1 0-12,-5-4 12,4 4 9,-4-4 3,4-4 0,-4 4 0,0-4-24,0 1-12,-5-1 2,5-4 0,0 4 10,0-4 0,-5 4 0,5 0 0,-4-4 0,-1 12 0,-4 0 0,0 0 8,0 0-8,0 0 0,0 0 0,0 0 8,0 0-8,0 0 0,0 0-8,0 0 8,9 8 0,-5 4 0,5-4 0,-4 0-8,-5-8 8,9 12 14,-1-4-3,6 0-1,-5-1-10,0-3-12,4 0 2,0-4 1,0 0 9,1 0 0,-1-4 0,0-3 0,5 3 0,-4-4 8,-6-8-8,6 4 0,-1-4 8,-4 0-8,4-7 10,1-1-10,-14 0 8,8-3-8,-3-1 0,-1 1 9,-4 7-9,0-8 0,5 4 0,-1 1 0,-4-1 8,0 4-8,-4 1 8,4 3-8,0 4 15,0 0-3,-9 4 0,9 8 0,-5-8-4,5 8-8,-8 0 11,-1 4-11,-5 4 0,6 0 0,3 0 0,-4 4 0,5-4-10,-1 4 10,1 3-10,4-3 10,0 0 0,0 0 0,4 0 0,1 0 0,8-1 0,-4 1 0,0 0 0,0-4 0,4 0 0,-4 0 0,4 0 0,1-4-9,3 4-6,-3-5-1,-1 1 0,0 0 0,1-4-32,-5 0-6,4 8-2,-13-8 0,0 0 38,9 0 7,-9 0 2,4 8 0,-4-8 9,5 8 0,-5 4 0,4 0 0,0 0-18,-4-1-2,-4 1 0,4 0 0,4 0 32,-4 0 7,0-4 1,0 4 0,0-12-20,5 7 0,-5-7 0,4 8 0,-4-8 0,0 0 0,9 12 0,-9-12 0,0 0 0,9 0 0,4 0 0,1 0 0,-5-4 10,4-4-2,-4 0 0,0-3 0,0 3-8,0-12 0,-1 8 0,1 0 0,-4 0 0,-1 1 10,1-5-10,-1 4 10,0 4-10,-4 8 12,0 0-12,0 0 12,0 0-2,0 0 0,0 0 0,0 0 0,0 0-10,0 12 0,5 0 0,-1 0 0,-4 3 0,5-3 8,-5 0-8,4-4 8,1 8-8,-5-4 12,0-12-12,9 7 12,-9-7-12,13 4 0,0 4-10,1-8-846</inkml:trace>
          <inkml:trace contextRef="#ctx0" brushRef="#br0" timeOffset="3487.0012">4467 50 630,'0'0'28,"0"0"5,-8 8-33,3-4 0</inkml:trace>
          <inkml:trace contextRef="#ctx0" brushRef="#br0" timeOffset="4475.5077">4534 314 518,'13'-8'46,"-8"0"-37,-1 1-9,5-5 0,0 0 93,4 0 17,-8-4 3,4 4 1,0 1-8,-1-1-2,-3 4 0,4 0 0,-9 8-29,0 0-7,9-4 0,-9 4-1,0 0-46,4 4-9,5 4-1,-5 4-1,1-1 6,-1-3 0,-4 12 1,5-8 0,-5 4-5,0 3-2,0-3 0,0 0 0,0 0 18,4 4 3,1-9 1,-5 5 0,0-4-32,0 0 0,4-4 0,-4-8 0,0 0 0,0 0 0,0 0 0,9 8 0,-9-8 0,9 0 0,0-4 0,4 0 0,-4-4 0,4-4 0,0-4 0,1 4 0,-1-7-16,0-1-10,-4 8-2,5-4 0,-1 1 28,0-1 0,5 4 0,-5 4 0,1-4 0,-1 4 0,0 0 0,1 8 0,-5 0-13,4 0 2,0 8 1,-4 0 0,0 0 10,0 4 0,-5 0 0,5 0-8,-4 3 8,-1-3 0,1 4 0,-1 0 0,0 0 0,1-5 0,-1 1 0,1 0 0,-1-4 0,5 0 0,0 0 0,-9-8 0,9 4 0,4-4 0,0 0 0,-4-4 0,5 0 0,-1-4 8,5-4-8,-5 0 11,5-7-11,0-1 0,4 0 0,-4 0 8,4 1-8,0-1 0,0 0 0,-4 0 8,0 1-8,-1 7 0,-3-4 0,4 4 0,-5 4 0,0 4 0,1-4 0,-1 8 0,-4 0 0,4 0 0,-4 0-9,0 0 9,4 4-8,-4 4 8,-5-4-12,5 0 12,0 4 0,-4-4 0,-1 4 0,-4-8 0,5 8 0,-5-8 0,0 0 0,0 0 0,0 0 8,0 0-8,0 0 0,0 0 0,0 0 8,0 0-8,0 0 0,-14 0 0,1 0 11,-5-8-11,5 8 12,4 0-12,-4 0 13,-1 8-4,1-8-1,-5 4 0,0 4 5,5-8 1,0 11 0,-1-3 0,1 4-3,4 0-1,0 4 0,5-4 0,0 3-10,4-3 0,0 4 0,4-4 8,0 4-8,5-4 0,0-1 0,4 1 8,5-4-8,0 0 12,-5-4-12,5 0 12,0 0 0,0-4 0,-5-4 0,5-4 0,-5 4-3,0-8 0,-4 0 0,-4-7 0,-1 7-9,-4-8 8,0 0-8,0 1 8,-4-1 0,-1 4 0,1-4 0,-1 9 0,1-1 0,-1 4 0,5 8 0,0 0 0,-8 4-8,-1 12 0,-5-5 0,10 21 0,0 3 0,-1 5-17,1 7 4,-1 5 1,1-5 12,-1 16 0,5 0 0,-9 8 0,-4 0 48,0-7 13,-1 7 3,1-8 0,-9-4-96,0-8-20,0-3-3,-1-5-1,1-7 56,0-9 0,-5 1 13,5-16-2,0 8 2,0-13 1,-1-3 0,1-8 0,4-3 2,-4-1 0,4-8 0,1-4 0,3-8-7,1 1-1,4 3 0,5-11 0,-1 3-18,5-3-4,5 7-1,4-4 0,0 1-124,4-5-25</inkml:trace>
        </inkml:traceGroup>
        <inkml:traceGroup>
          <inkml:annotationXML>
            <emma:emma xmlns:emma="http://www.w3.org/2003/04/emma" version="1.0">
              <emma:interpretation id="{3940E4DD-F9EF-45F6-8C6E-1C7714F215D7}" emma:medium="tactile" emma:mode="ink">
                <msink:context xmlns:msink="http://schemas.microsoft.com/ink/2010/main" type="inkWord" rotatedBoundingBox="12267,16711 13135,16717 13129,17521 12261,17514"/>
              </emma:interpretation>
              <emma:one-of disjunction-type="recognition" id="oneOf2">
                <emma:interpretation id="interp10" emma:lang="en-IN" emma:confidence="0">
                  <emma:literal>at</emma:literal>
                </emma:interpretation>
                <emma:interpretation id="interp11" emma:lang="en-IN" emma:confidence="0">
                  <emma:literal>ait</emma:literal>
                </emma:interpretation>
                <emma:interpretation id="interp12" emma:lang="en-IN" emma:confidence="0">
                  <emma:literal>Osh</emma:literal>
                </emma:interpretation>
                <emma:interpretation id="interp13" emma:lang="en-IN" emma:confidence="0">
                  <emma:literal>Quit</emma:literal>
                </emma:interpretation>
                <emma:interpretation id="interp14" emma:lang="en-IN" emma:confidence="0">
                  <emma:literal>ah</emma:literal>
                </emma:interpretation>
              </emma:one-of>
            </emma:emma>
          </inkml:annotationXML>
          <inkml:trace contextRef="#ctx0" brushRef="#br0" timeOffset="5548.4533">6755-85 288,'0'0'25,"0"0"-25,0-7 0,-5-5 0,1 4 194,-5 0 34,0 0 6,-4 4 2,-1-4-118,1 4-23,-9 4-5,0 0-1,-1 4-21,-3 4-4,-1 4 0,0 4-1,1 0-19,-1 7-3,0 1-1,5 8 0,0-1-19,4 5-4,5-1-1,0 1 0,4-1-8,4 1-8,5-1 12,5 5-12,-5-9 14,9-3-4,4 0-1,0-5 0,5 1 12,0-8 3,4 0 0,5-9 0,-5-3-14,9 0-2,-4-8-8,-1 0 12,5-3-12,-4-9 0,-5 0 0,0-8 0,1 1 9,-6-5-9,1-4 8,-5 1-8,-4-5 12,0 1-4,-9-1 0,0 1 0,-9-1-8,0 5 10,1-1-10,-10 4 10,0 5-10,0 3 0,0 4 0,-4 8 0,-4 0 0,3 4 0,-3 4-9,4 8 9,-5-4-20,0 4 4,5 8 0,0 0 0,4 0-24,5-1-4,-1 5 0,1-4-1,9 11-19,-5-7-4,9 0-1,0 0 0,4-5-29,1 1-6,-1-4 0,5 0-1,0 0-55,4-4-10,1-4-2,-1 4-1,0-8 87,1 0 18,-1 0 3,0 0 1,-4 0 102,4 0 21,-13 0 4,9 0 1,5 3 74,-14-3 15,0 0 3,8 8 1,1 4-79,0 4-16,-4 4-3,-1-4-1,1-1-23,-1 5-5,0 0-1,-4 3 0,0-3-4,0 4-1,0-4 0,0 3 0,5 1-12,-5-4-2,0-1-1,4-3 0,-4 4-9,9-4 8,-4 0-8</inkml:trace>
          <inkml:trace contextRef="#ctx0" brushRef="#br0" timeOffset="5773.3418">6999 389 1609,'0'0'71,"0"0"15,0-8-69,0 8-17,0 0 0,0 0 0,0 0 63,0 0 9,0 0 1,0 0 1,0 0-51,4 12-11,1 0-1,-1 4-1,1 0-10,-1 3 0,-4 1 0,4 0 0,1 0 28,-5 3 3,0-7 1,4 4 0,-4-1-32,5-7 0,-1 8 0,-4-4 0,5-4-46,-1-4-15,-4-8-3,0 0-498,9 0-99</inkml:trace>
          <inkml:trace contextRef="#ctx0" brushRef="#br0" timeOffset="6067.0841">7083 539 1594,'0'0'35,"0"0"7,-9-4 2,9 4 1,-4-4-36,4 4-9,0 0 0,0 0 0,0 0 70,0 0 12,0 0 2,0 0 1,9-4-37,0-4-8,4 5-2,5-1 0,-1 4-28,6-4-10,-1-4 0,0 4-600,0 0-126</inkml:trace>
          <inkml:trace contextRef="#ctx0" brushRef="#br0" timeOffset="6022.4665">7141 456 460,'0'-15'41,"0"15"-33,4-8-8,-4-4 0,5 0 203,-5 0 38,4 4 8,-4 0 2,0 8-106,0 0-21,0 0-4,0 0 0,0 0-80,0 0-16,0 0-4,0 0 0,5 16-20,-1 0 0,-4-4 0,5 4-8,-1-1 8,0 1 0,1-8 0,-5 12 0,4-8 0,1-5 0,-1 9 8,1-4-8,-5-4-36,0-8-11,4 12-2</inkml:trace>
        </inkml:traceGroup>
        <inkml:traceGroup>
          <inkml:annotationXML>
            <emma:emma xmlns:emma="http://www.w3.org/2003/04/emma" version="1.0">
              <emma:interpretation id="{9EF65BF8-5DB0-4360-A8F1-CFB9F5673D94}" emma:medium="tactile" emma:mode="ink">
                <msink:context xmlns:msink="http://schemas.microsoft.com/ink/2010/main" type="inkWord" rotatedBoundingBox="13571,16678 15294,16691 15289,17330 13567,17318"/>
              </emma:interpretation>
              <emma:one-of disjunction-type="recognition" id="oneOf3">
                <emma:interpretation id="interp15" emma:lang="en-IN" emma:confidence="0">
                  <emma:literal>and</emma:literal>
                </emma:interpretation>
                <emma:interpretation id="interp16" emma:lang="en-IN" emma:confidence="0">
                  <emma:literal>rand</emma:literal>
                </emma:interpretation>
                <emma:interpretation id="interp17" emma:lang="en-IN" emma:confidence="0">
                  <emma:literal>sand</emma:literal>
                </emma:interpretation>
                <emma:interpretation id="interp18" emma:lang="en-IN" emma:confidence="0">
                  <emma:literal>send</emma:literal>
                </emma:interpretation>
                <emma:interpretation id="interp19" emma:lang="en-IN" emma:confidence="0">
                  <emma:literal>und</emma:literal>
                </emma:interpretation>
              </emma:one-of>
            </emma:emma>
          </inkml:annotationXML>
          <inkml:trace contextRef="#ctx0" brushRef="#br0" timeOffset="9318.2795">7661 460 572,'0'0'25,"0"0"6,0 0-31,0 0 0,0 0 0,0 0 0,0 0 41,0 0 3,0 0 0,13 0 0,0-4 48,-4 0 9,4 0 3,-4-3 0,5-1-58,3-4-11,-8-4-3,5 0 0,3 0 7,-3-3 1,-1-5 0,0 0 0,1 5-13,3-5-3,-3 0 0,-1 4 0,0 5 7,5-1 1,-5 0 0,1 4 0,-1 0-32,5 5 0,-5 3 0,1 0 0,3 0 0,-3 4 0,3 4 0,-3 4 0,-1-5 0,-4 1-18,4 4 2,-4 0 1,0 0 15,-5 0 0,5 0-10,0 4 10,-4-4-14,-5-8 2,4 8 0,-4-8 0,0 0-12,0 0-1,0 0-1,0 0 0,0 0 16,0 0 10,0 0-12,0 0 12,-13 0 0,-5 3 0,9 1 8,-9 0-8,1-4 25,-1 0-1,-4 8 0,-1-4 0,6 4 10,3 4 2,-3-4 0,-1 0 0,4 4-17,1-5-3,4 5-1,0-4 0,5 0-15,-1 4 0,5-4 0,0-8 0,0 12 0,0-12 0,14 8 0,-5 3 0,8-3 9,-3-4-1,4-4 0,-1 0 0,1 0-8,4-4 8,0-4-8,1 8 8,-10-11 0,0 3 0,5-4 0,-5 0 0,-4-4-8,5 4 8,-1-3-8,-4 3 8,0 0 10,-5-4 2,-4 4 0,5 4 0,-5-3 13,0 11 3,0 0 1,-9-8 0,9 8-11,0 0-2,-5-4-1,5 4 0,0 0-15,-9 4-8,5 4 8,-5 3-8,5 1 0,4 0 0,4 4 0,1 0 0,-1-1 0,0 1 0,10 0 0,-1-4 8,0 0-31,5 3-5,-5-11-2,5 8 0,-4-4-20,-1-4-4,0-4-1,0 0 0,1-4 26,-5-4 5,4-4 0,0 5 1,1-5 23,-5-8 0,4 8 0,-4 0 0,0-4 0,0 1 0,-5-5 8,5 4-8,0 0 31,-5 8 1,5-3 0,-5 3 0,1-4-1,-1 8 0,-4 4 0,0 0 0,0 0-21,0 0-10,0 0 10,0 0-10,9 12 0,0 0 0,-4 3 0,-1 1 0,-4 0 0,4 0 0,-4 0 0,0-5 0,5 5 0,-1-4 0,-4 4 0,5-8 0,-5 4 9,0-12-9,9 11 8,-9-11-8,0 0 0,0 0 0,9 0 8,-1-4-8,1 1 8,0-9 0,0 0 0,0-4 0,4 0 10,1-3 2,-6-5 0,10 0 0,-4 0-31,3 1-5,-3 3-2,3 8 0,1-4 64,0 5 13,-5-1 2,1 4 1,3 0-48,-8 4-14,-9 4 0,9 0 8,4 4-69,1 4-14,-10 0-2,1 4-1,-1-1 64,1 5 14,-1 0 0,0 0 0,-4-4 0,5 7 0,4-3 0,-5-4 0,1 4 0,-1-4 0,1-1 0,3 1 0,-3-4 0,8-8 0,-8 12 0,3-8 0,1-4-12,0 0 12,0-8-12,0 0 12,4 4 0,-4-4 0,5-7 0,-1 3 0,-4-8 0,4 4 0,0-4 0,1 5 0,-1-5 0,0 4 0,1-4 0,-1 5 8,0-1-8,1 0-11,-5 4 3,4 4 0,0-4 8,1 5 0,-1 3 0,-4 0 0,4 0-8,-4 4 8,4 4-8,-4 4 8,-9-8-12,9 0 2,4 7 1,-13-7 0,5 8-13,4 4-2,-9-12-1,4 8 0,-4-8-3,0 0 0,5 12 0,-5-12 0,0 0 16,0 0 2,0 0 1,0 0 0,0 0 9,0 0 0,0 0 0,0 0 0,0 0 0,0 0 0,-5 0 8,-4 0-8,0 0 14,-4 0-2,4 0 0,-4 0 0,-5 4 8,5 4 0,-5 0 1,0 0 0,0-1 4,5 5 1,-5-4 0,5 4 0,-5 0-11,5 8-3,4-1 0,0-3 0,0-4-12,9 4 0,0-4 0,0-1 0,5 1 0,4-4 9,-1 8-9,6-12 8,-1 4 3,0-4 0,5 0 0,4 0 0,-4-8-3,0 0 0,4 0 0,0-4 0,1-4-8,-1-4 0,-4-3 0,-5-1 8,5-8-8,-5-3 0,0 3 0,1-4 0,-1-3 0,-9-1 0,5 1 0,-4-5 8,-5 9-8,0-1 0,4 5 0,-4 3 8,0 4 5,-4 4 1,4 4 0,-5 5 0,5 7-4,0 0-1,-9 4 0,-4 11 0,4 1-9,0 8 0,-4 7 0,4 1 0,0 7 0,0 1 0,0-1 0,5 1 0,4 3 0,0-3 0,4-1 0,5-3 0,0-5 0,5 1 0,-1-12 0,5-1-604,4 1-125</inkml:trace>
        </inkml:traceGroup>
        <inkml:traceGroup>
          <inkml:annotationXML>
            <emma:emma xmlns:emma="http://www.w3.org/2003/04/emma" version="1.0">
              <emma:interpretation id="{BC3CAE9F-4E0B-4194-88F7-34BBB81C113B}" emma:medium="tactile" emma:mode="ink">
                <msink:context xmlns:msink="http://schemas.microsoft.com/ink/2010/main" type="inkWord" rotatedBoundingBox="15754,16770 16646,16777 16639,17679 15748,17673"/>
              </emma:interpretation>
              <emma:one-of disjunction-type="recognition" id="oneOf4">
                <emma:interpretation id="interp20" emma:lang="en-IN" emma:confidence="0">
                  <emma:literal>Q</emma:literal>
                </emma:interpretation>
                <emma:interpretation id="interp21" emma:lang="en-IN" emma:confidence="0">
                  <emma:literal>q</emma:literal>
                </emma:interpretation>
                <emma:interpretation id="interp22" emma:lang="en-IN" emma:confidence="0">
                  <emma:literal>&amp;</emma:literal>
                </emma:interpretation>
                <emma:interpretation id="interp23" emma:lang="en-IN" emma:confidence="0">
                  <emma:literal>a</emma:literal>
                </emma:interpretation>
                <emma:interpretation id="interp24" emma:lang="en-IN" emma:confidence="0">
                  <emma:literal>%</emma:literal>
                </emma:interpretation>
              </emma:one-of>
            </emma:emma>
          </inkml:annotationXML>
          <inkml:trace contextRef="#ctx0" brushRef="#br0" timeOffset="9906.4275">10196-49 576,'0'0'25,"0"-8"6,5 0-31,-5 8 0,0 0 0,0 0 0,0 0 221,-5-8 39,-8 4 7,0-4 1,-1 8-152,1 0-32,-9 12-5,0-4-2,-1 0-50,-3 8-11,-1 4-1,5 7-1,-5-3 2,1 8 1,4-5 0,4 9 0,-4-1-17,8-7 10,5 11-10,0-7 8,1-4 12,8-1 1,4 1 1,0-8 0,5 3-22,5-7 0,3 0 0,6-4 0,3-4 11,1-4-3,0-4 0,8 0 0,-4-8 0,5-4 0,-1 0 0,-4-4 0,0-4-8,-4-3 8,0-1-8,-5-8 8,-4 1-8,-5-5 8,-4 5-8,-5-5 8,1 5-8,-10-1 8,-4-3-8,1 7 8,-6 4 0,1 5 0,-9-1 0,4 4 0,-9 4-8,1 4 0,-1 4 0,0 0 0,1 4 0,-1 4 0,0 4 0,5 4 0,4 0-10,1 0 10,-1 4-13,5 3 5,4 1-4,0 0-1,9-8 0,-5 11 0,5-3-23,5 0-5,-1-4-1,1-5 0,4 5-22,-1-8-4,1 4 0,5-12-1,-14 0 29,13 8 5,0-4 2,-4 0 0,-9-4-7,14-4 0,-14 4-1,0 0 0,8-4 29,-8 4 12,9 0-8,-9 0 8,0 0 0,0 0 0,0 0 12,5 12-4,-1-1-8,-4 5 8,0 4-8,0 4 8,0-1 3,0 1 1,0 0 0,0-1 0,-4 5 8,4-4 1,4-1 1,1-3 0,-5 4-22,4 0 0,0-1 0,5-3 0,0 0-10,0-5-6</inkml:trace>
          <inkml:trace contextRef="#ctx0" brushRef="#br0" timeOffset="10266.5233">10472 500 1681,'0'0'36,"0"0"8,4 0 2,-4 0 2,5-12-38,-1 4-10,-4 8 0,0 0 0,0 0 88,0 0 16,0 0 4,0 0 0,0 0-72,0 0-15,0 0-2,0 16-1,-4-4-18,4-1 0,-5 9 8,1-4-8,4 4 29,-5-4 3,1-1 0,4 5 0,-5 0-16,5 7-4,-4-7 0,4 0 0,4 0-3,-4-1-1,5-7 0,-5-4 0,4 12 4,1-12 0,-5-8 0,13 8 0,-4-4 16,4-4 3,1 8 1,3-8 0,-3-8-20,8 8-3,-4-4-1,4 0 0,-4-8 4,-1 12 0,6-12 0,-6 4 0,-3 4-77,3-4-15,-3 0-4</inkml:trace>
        </inkml:traceGroup>
        <inkml:traceGroup>
          <inkml:annotationXML>
            <emma:emma xmlns:emma="http://www.w3.org/2003/04/emma" version="1.0">
              <emma:interpretation id="{3C3A4269-704A-46BA-AA7F-88050F438CC3}" emma:medium="tactile" emma:mode="ink">
                <msink:context xmlns:msink="http://schemas.microsoft.com/ink/2010/main" type="inkWord" rotatedBoundingBox="17365,16741 19255,16754 19247,17888 17357,17874">
                  <msink:destinationLink direction="with" ref="{88BA2F37-77CE-49D2-AD19-EE8DFC4F2925}"/>
                </msink:context>
              </emma:interpretation>
              <emma:one-of disjunction-type="recognition" id="oneOf5">
                <emma:interpretation id="interp25" emma:lang="en-IN" emma:confidence="0">
                  <emma:literal>iligant</emma:literal>
                </emma:interpretation>
                <emma:interpretation id="interp26" emma:lang="en-IN" emma:confidence="0">
                  <emma:literal>iQH</emma:literal>
                </emma:interpretation>
                <emma:interpretation id="interp27" emma:lang="en-IN" emma:confidence="0">
                  <emma:literal>iQh</emma:literal>
                </emma:interpretation>
                <emma:interpretation id="interp28" emma:lang="en-IN" emma:confidence="0">
                  <emma:literal>IQ's</emma:literal>
                </emma:interpretation>
                <emma:interpretation id="interp29" emma:lang="en-IN" emma:confidence="0">
                  <emma:literal>IQ"</emma:literal>
                </emma:interpretation>
              </emma:one-of>
            </emma:emma>
          </inkml:annotationXML>
          <inkml:trace contextRef="#ctx0" brushRef="#br0" timeOffset="11707.4709">12626 164 990,'0'0'44,"0"-12"8,0 4-41,0-3-11,0-1 0,0 0 0,0 4 108,0 0 19,-5 0 4,5 8 1,-4-12-36,-1 1-6,-4 11-2,1-4 0,-1 4-40,-5 0-8,-3 4-1,-1 3-1,-4 9-24,-1 0-5,-3 0-1,4 4 0,-5 3 5,0 5 1,5 0 0,0 3 0,4-3-2,5 3 0,-1-3 0,6 7 0,3-3-12,5-4 0,9-5 0,0 1 0,0 0 12,9-5 0,-1-3 0,10 0 0,0-4 2,4-4 0,0-4 0,0 0 0,0-8-6,0-4-8,5 0 11,-5-4-11,-5-4 0,5-3 0,-4-1 0,-9-12 0,0 9 0,-5-5 0,-4-8 8,-5 5-8,-8-5 8,-5 5-8,0-5 12,-4 5-12,-5 7 9,-4 0-9,-5 5 0,5-1 9,-9 8-9,4 4 0,-4 4 0,0 8 0,0 0-20,0 4 4,-5 0 1,5 4 0,5 3-37,-1 5-7,5 0-1,4 0-1,5 7-120,4-7-24,4 4-5,1-5-1</inkml:trace>
          <inkml:trace contextRef="#ctx0" brushRef="#br0" timeOffset="11843.3695">12506 397 1148,'0'0'51,"0"0"10,9 4-49,0 4-12,-1-4 0,1 4 0,-4 0 60,4 4 10,-5-1 2,5 5 0,-5-4-16,1 8-4,-5-1 0,4 1 0,1 4-23,-1 0-5,-4-5 0,0 9-1,0-4-7,0 3-2,0-3 0,-4 0 0,4-5 3,0 9 1,0-8 0,0 0-804</inkml:trace>
          <inkml:trace contextRef="#ctx0" brushRef="#br0" timeOffset="12141.4846">13110 598 1695,'-5'-7'37,"5"-1"8,-4 0 2,-5 0 1,5 4-39,-1 0-9,5 4 0,0 0 0,-4-4 47,4 4 7,-5 8 2,1 0 0,-1 8-39,1-5-7,4 5-2,0 4 0,0 4-8,0 3 0,0-7 0,4 8 0,1-9 0,-1 9 12,-4-8-2,9 3 0,-9 1-10,9-4 0,-5 0 0,5-1 8,-4-7-47,4 0-9,0-4-3,-9-8 0</inkml:trace>
          <inkml:trace contextRef="#ctx0" brushRef="#br0" timeOffset="12455.958">13110 741 1364,'0'0'60,"-5"0"13,5 0-58,-4-8-15,4 4 0,0 4 0,0 0 90,0 0 15,0 0 3,0 0 1,4-8-49,5 4-11,0 0-1,4 0-1,5 0-47,4 4 0,1 0 0,3 0-569,5 0-111</inkml:trace>
          <inkml:trace contextRef="#ctx0" brushRef="#br0" timeOffset="12408.4613">13341 579 1105,'0'0'48,"4"-8"12,-4 0-48,0 8-12,0 0 0,0 0 0,0 0 96,0 0 16,0 0 4,0 0 1,0 0-65,-4 16-12,-1-1-4,1-3 0,4 8-22,-5 8-5,1-9-1,0 5 0,4 0 0,-5 0 0,5-5 0,-4 5 0,4-4-8,0-1-12,0-3 2,4 0-493,-4 0-98</inkml:trace>
          <inkml:trace contextRef="#ctx0" brushRef="#br0" timeOffset="11194.0681">11706 559 1335,'0'0'29,"0"0"7,-4 8 0,0 0 2,-5 4-30,0-1-8,-5 5 0,6-4 0,-6 8 51,1 0 9,-9-1 1,4-3 1,-4 4-43,0 0-9,-5-1-2,5 1 0,-1 4-8,1-1 0</inkml:trace>
          <inkml:trace contextRef="#ctx0" brushRef="#br0" timeOffset="11038.0625">11604 279 576,'0'0'51,"0"0"-41,0-8-10,-4 4 0,-1-4 212,5 8 40,-4-8 8,4 8 1,0-8-113,0 8-24,0-8-4,0 8 0,0-8-63,0 8-12,0 0-2,0 0-1,0 0-30,0 0-12,0 0 8,9 0-8,4 0-16,-4 0-8,0 12-1</inkml:trace>
          <inkml:trace contextRef="#ctx0" brushRef="#br0" timeOffset="14559.3583">12190-25 576,'-13'-20'51,"13"12"-41,-9 0-10,5-4 0,-1 0 183,1 5 34,4-5 7,-5 12 2,1-8-110,4 8-23,0 0-4,-9 8-1,5 4-51,-1 11-10,1 5-3,-1 7 0,1 9-24,0 7 0,4 8 0,-5 9 0,1-1 11,-1-4 3,1 4 1,-5-8 0,0 4 1,5-4 1,-5 1 0,4-5 0,1-12 15,-1 9 2,1-9 1,-1-3 0,1-9-22,4-3-4,0-4-1,0-5 0,0-3 0,0 0 0,0-16 0,0 0 0,0 0-115,0 0-23,0-28-5,0-7-1</inkml:trace>
        </inkml:traceGroup>
        <inkml:traceGroup>
          <inkml:annotationXML>
            <emma:emma xmlns:emma="http://www.w3.org/2003/04/emma" version="1.0">
              <emma:interpretation id="{EEDC12C1-ACFB-4074-98E0-E4C81F99D0E8}" emma:medium="tactile" emma:mode="ink">
                <msink:context xmlns:msink="http://schemas.microsoft.com/ink/2010/main" type="inkWord" rotatedBoundingBox="19660,16986 20189,16990 20186,17439 19656,17435">
                  <msink:destinationLink direction="with" ref="{88BA2F37-77CE-49D2-AD19-EE8DFC4F2925}"/>
                </msink:context>
              </emma:interpretation>
              <emma:one-of disjunction-type="recognition" id="oneOf6">
                <emma:interpretation id="interp30" emma:lang="en-IN" emma:confidence="0">
                  <emma:literal>&gt;</emma:literal>
                </emma:interpretation>
                <emma:interpretation id="interp31" emma:lang="en-IN" emma:confidence="0">
                  <emma:literal>7</emma:literal>
                </emma:interpretation>
                <emma:interpretation id="interp32" emma:lang="en-IN" emma:confidence="0">
                  <emma:literal>D</emma:literal>
                </emma:interpretation>
                <emma:interpretation id="interp33" emma:lang="en-IN" emma:confidence="0">
                  <emma:literal>`</emma:literal>
                </emma:interpretation>
                <emma:interpretation id="interp34" emma:lang="en-IN" emma:confidence="0">
                  <emma:literal>6</emma:literal>
                </emma:interpretation>
              </emma:one-of>
            </emma:emma>
          </inkml:annotationXML>
          <inkml:trace contextRef="#ctx0" brushRef="#br0" timeOffset="12870.8948">13825 200 1105,'-27'-16'48,"23"12"12,-5-4-48,4 4-12,-4-4 0,5 4 0,-5-4 111,5 1 20,4 7 4,0 0 1,0 0-58,0 0-11,4-4-3,9-4 0,-4 8-32,5 0-6,3 0-2,6 0 0,3 4-24,5 4 0,-4-1 0,4 1 0,5 4 0,-1 0 0,-4 4 0,0-4 0,-8 7 0,8-7 8,0 4-8,-5 0 0,-17-4 0,5-1 8,3-3-8,-8 4 0,0-4 0,-4 4 0,-5-12 0,8 8 0,1-4 0,-9-4 8,0 0-8,0 0 0,9 8 24,-9-8 0,-9 12 0,0-5 0,9-7-14,-8 12-10,-6-4 12,-4 0-12,-4 4 16,0-4-3,9 4-1,-1-1 0,-12 1-2,4 0-1,4 0 0,4-4 0,-3 4-9,-1-4 10,0 3-10,5-3 10,0 0-10,4 0 12,-5 0-12,5 0 12,5 0-25,0 0-5,-5-4-1,9-4-921</inkml:trace>
        </inkml:traceGroup>
        <inkml:traceGroup>
          <inkml:annotationXML>
            <emma:emma xmlns:emma="http://www.w3.org/2003/04/emma" version="1.0">
              <emma:interpretation id="{CB6A7AAF-C07F-47BF-B91B-38C8E05EAC77}" emma:medium="tactile" emma:mode="ink">
                <msink:context xmlns:msink="http://schemas.microsoft.com/ink/2010/main" type="inkWord" rotatedBoundingBox="20598,16980 21538,16987 21532,17718 20592,17711">
                  <msink:destinationLink direction="with" ref="{88BA2F37-77CE-49D2-AD19-EE8DFC4F2925}"/>
                </msink:context>
              </emma:interpretation>
              <emma:one-of disjunction-type="recognition" id="oneOf7">
                <emma:interpretation id="interp35" emma:lang="en-IN" emma:confidence="0">
                  <emma:literal>Q.</emma:literal>
                </emma:interpretation>
                <emma:interpretation id="interp36" emma:lang="en-IN" emma:confidence="0">
                  <emma:literal>Q</emma:literal>
                </emma:interpretation>
                <emma:interpretation id="interp37" emma:lang="en-IN" emma:confidence="0">
                  <emma:literal>Q,</emma:literal>
                </emma:interpretation>
                <emma:interpretation id="interp38" emma:lang="en-IN" emma:confidence="0">
                  <emma:literal>Qu</emma:literal>
                </emma:interpretation>
                <emma:interpretation id="interp39" emma:lang="en-IN" emma:confidence="0">
                  <emma:literal>Qu.</emma:literal>
                </emma:interpretation>
              </emma:one-of>
            </emma:emma>
          </inkml:annotationXML>
          <inkml:trace contextRef="#ctx0" brushRef="#br0" timeOffset="13423.3214">15051 216 961,'13'-12'42,"-13"12"10,0 0-42,-5-8-10,-3-4 0,3 4 0,5 8 141,-4-8 27,-10 4 4,1 0 2,4 0-87,-9 4-18,-4 0-3,-4 8-1,-6 0-33,1 8-6,9-4-2,-5 7 0,-4 5-12,9 0-2,4 3-1,5 1 0,-5 0-9,5-5 12,4 5-12,0 4 12,9-5-12,-4-7 8,4 8-8,4-5 8,10 1 3,-1-4 0,-4-4 0,9-1 0,4-3 5,9-4 0,0 4 1,0-12 0,-4 4-2,8-8-1,10-8 0,-5 4 0,-5-4-4,1-3-1,-1-5 0,-4-4 0,-4-4-9,0 9 12,-10-13-12,1 1 12,-5-5 0,-8 4 0,-1-3 0,-8 3 0,-1-3 12,-8 3 4,0 5 0,-5-1 0,-9 12-28,5 0 0,-9 5 8,-4 3-8,-5 4-8,0 4-4,8 0-1,1 4 0,-9 4-47,5 3-8,-1 9-3,5 0 0,5 0-131,8-1-26,-31 21-6,27-13-1</inkml:trace>
          <inkml:trace contextRef="#ctx0" brushRef="#br0" timeOffset="13604.6031">14824 468 345,'0'0'15,"0"0"4,13 0-19,-13 0 0,0 0 0,0 0 0,9 4 256,0 0 48,-9-4 10,0 12 2,0 0-225,0 4-45,5-5-9,-5 9-1,-9-4-12,4 0-3,10 3 0,-1 5 0,-8-4-10,4 4-3,4-5 0,1 1 0,3 0 10,-3 0 2,-5-1 0,4-3 0,5-4-50,0 8-10,-4 7-1,-1-11-1</inkml:trace>
          <inkml:trace contextRef="#ctx0" brushRef="#br0" timeOffset="13991.5966">15393 571 1364,'0'0'30,"0"0"6,0-4 2,0 4 0,0 0-30,-5-8-8,5 0 0,0 8 0,0 0 85,0 0 16,0 0 3,0 0 1,0 0-47,0 0-10,0 0-1,0 8-1,0 4-35,-4 0-11,4-1 0,0 1 0,0 8 16,-5-4-4,5 0-1,0-1 0,0 5 10,0-4 3,0-4 0,0 0 0,0 0 0,0-5 0,0-7 0,0 0 0,0 0 4,5 12 0,-5-12 1,9 4 0,-9-4 0,8 4 0,6-4 0,-5 0 0,4-4-9,0-4-3,5 0 0,0 8 0,0-7-17,-1 3 8,1 0-8,0 0 0,-5 0-16,0 0-9,5 4-3,-4-8-668,-1 4-135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04:35.4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</inkml:traceFormat>
        <inkml:channelProperties>
          <inkml:channelProperty channel="X" name="resolution" value="369.51501" units="1/cm"/>
          <inkml:channelProperty channel="Y" name="resolution" value="415.70438" units="1/cm"/>
        </inkml:channelProperties>
      </inkml:inkSource>
      <inkml:timestamp xml:id="ts1" timeString="2019-09-30T11:02:43.520"/>
    </inkml:context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B52751D-DA92-41FA-BAD7-815794ADC565}" emma:medium="tactile" emma:mode="ink">
          <msink:context xmlns:msink="http://schemas.microsoft.com/ink/2010/main" type="writingRegion" rotatedBoundingBox="27921,11258 33119,10610 33368,12607 28170,13255">
            <msink:destinationLink direction="with" ref="{279B772B-6C30-44CC-BFE7-72BC99170DA4}"/>
          </msink:context>
        </emma:interpretation>
      </emma:emma>
    </inkml:annotationXML>
    <inkml:traceGroup>
      <inkml:annotationXML>
        <emma:emma xmlns:emma="http://www.w3.org/2003/04/emma" version="1.0">
          <emma:interpretation id="{67A46EC5-4D28-4954-84CD-2C7A7303CF38}" emma:medium="tactile" emma:mode="ink">
            <msink:context xmlns:msink="http://schemas.microsoft.com/ink/2010/main" type="paragraph" rotatedBoundingBox="30507,10887 33201,10728 33269,11871 30574,120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6E58E7-13C1-4D19-BF1A-A2DEB09E1D05}" emma:medium="tactile" emma:mode="ink">
              <msink:context xmlns:msink="http://schemas.microsoft.com/ink/2010/main" type="line" rotatedBoundingBox="30498,10904 32695,10727 32740,11283 30542,11459"/>
            </emma:interpretation>
          </emma:emma>
        </inkml:annotationXML>
        <inkml:traceGroup>
          <inkml:annotationXML>
            <emma:emma xmlns:emma="http://www.w3.org/2003/04/emma" version="1.0">
              <emma:interpretation id="{775D32B8-D05C-4A7B-AD55-201B567B42A4}" emma:medium="tactile" emma:mode="ink">
                <msink:context xmlns:msink="http://schemas.microsoft.com/ink/2010/main" type="inkWord" rotatedBoundingBox="30514,10875 31943,10814 31966,11349 30537,11410"/>
              </emma:interpretation>
              <emma:one-of disjunction-type="recognition" id="oneOf0">
                <emma:interpretation id="interp0" emma:lang="en-IN" emma:confidence="0">
                  <emma:literal>Also,</emma:literal>
                </emma:interpretation>
                <emma:interpretation id="interp1" emma:lang="en-IN" emma:confidence="0">
                  <emma:literal>Aloo,</emma:literal>
                </emma:interpretation>
                <emma:interpretation id="interp2" emma:lang="en-IN" emma:confidence="0">
                  <emma:literal>Aero,</emma:literal>
                </emma:interpretation>
                <emma:interpretation id="interp3" emma:lang="en-IN" emma:confidence="0">
                  <emma:literal>Aldo,</emma:literal>
                </emma:interpretation>
                <emma:interpretation id="interp4" emma:lang="en-IN" emma:confidence="0">
                  <emma:literal>Alco,</emma:literal>
                </emma:interpretation>
              </emma:one-of>
            </emma:emma>
          </inkml:annotationXML>
          <inkml:trace contextRef="#ctx0" brushRef="#br0">8007 2928 1004,'0'0'44,"0"0"10,5 0-43,-5 0-11,0 0 0,0 0 0,0 0 100,0 0 17,0 0 4,0 0 1,0 8-86,0 4-16,-5-5-4,-4 5-1,-4 0 25,4 0 4,-13 4 2,13 0-518,-13-1-103</inkml:trace>
          <inkml:trace contextRef="#ctx0" brushRef="#br0" timeOffset="-2757.2312">6746 2920 403,'0'0'36,"0"0"-36,0 0 0,0 0 0,0 0 163,0 0 25,0 0 6,0 0 1,0 0-150,0 0-29,13 0-7,1 0-1,-6 0-8</inkml:trace>
          <inkml:trace contextRef="#ctx0" brushRef="#br0" timeOffset="-1763.9201">7092 2955 756,'27'-7'33,"-27"7"7,0 0-32,4-12-8,5 0 0,-4 4 0,8-4 72,-4 0 13,0-3 3,4-1 0,5 0-15,-5-4-2,1-3-1,3-1 0,-3 0-18,-1 0-3,-9-3-1,10-5 0,-5 5-3,-5-1-1,-4 8 0,4 1 0,-4 3-11,0 0-2,-4 8-1,4 8 0,-4-8-14,4 8-4,-14 4 0,5 4 0,-8 0-12,12 12 0,-8-1 0,0 1-10,-1 8 10,1-5 0,-5 5 0,14 0-8,-5-1-7,0 5-1,0-4 0,5-1 0,-5 1 28,9-5 4,0 1 2,0-4 0,9 0-18,-5-5 10,0-7-10,1 4 8,4-4 0,4 0 0,-4-4 0,0 0 0,4 0 4,1-8 1,3-4 0,-3 0 0,3-4 7,-3-4 0,3 1 1,10-1 0,-14-4-21,5 0 0,-4 5 0,3-5 0,-3 4 0,-1 0-10,-9 4 1,10 1 0,-1 3 9,-9 0 0,10 4 0,-14 4-8,13 0 8,-13 0 0,9 4 0,0 4 0,4 4 0,-13-1-13,9 1 5,-4 4 8,-1-4 0,-4 4 21,0-1-2,0 1-1,0-4-32,0 4-6,-4-4-2,-1 0 0,-4-1-2,-4-3 0,13 0 0,-9 0 0,0 0 5,9-8 1,-4 4 0,4-4 0,0 0-6,-9 0 0,-5 0-1,6 0 0,8 0 13,-9 0 4,-5-8 0,10 4 0,-1 0 8,5 4 0,0 0 0,-8-8 8,8 0 17,0 8 4,0 0 1,0 0 0,0 0-30,0 0-8,0 0-1,0 0 0,0 0 9,0 0 12,0 0-2,0 0-1,0 0-9,0 0-17,0 0 4,8 4 1,1-4 12,0-4 16,-4 4-3,12-4-1,-8 0-12,-4-3 0,8-1 0,5 0 0,-9 0 0,-5-4 0,14-4 0,-5 4 9,1-3-9,-1-1 0,0 0 0,1 0 8,-6 4-8,6 1 0,-1-5 0,-4 8 8,0 0-8,4-4 0,5 4 0,-9 0 0,-5 4 0,10 4 0,-6-4 0,-8 4 0,0 0 0,0 0-11,9 4 3,5 0 0,-5 4 8,-1-4 0,-8 0 0,14 0 0,-14 4-21,0-8-3,9 8 0,-9-8 0,4 4 14,-4-4 10,0 0-13,0 0 5,0 0 8,0 0-12,0 0 12,0 0-12,0 0-10,0 0-2,0 0-1,0 0 0,-4-8 45,-5 4 8,4-4 3,-4 8 0,-8-4-8,12 0-2,-4 4 0,-8 0 0,3 0-7,10 4-2,-9 0 0,-1 4 0,1-4-12,4 4 0,0 4 0,5-4 0,-5 3 0,9 1 0,0-4 0,0 4 0,0-4 0,0-8 0,0 8 0,9 4 0,-5-5 0,9 1 0,-8-4 0,8 0 0,5 0 0,-5-4 0,1-4 0,-1 4 0,0-4 0,1 0-16,-6-4 3,6 5 1,-1-5 12,0 0-12,-8 0 12,8-4-12,-4 4 12,-4-4 0,-1 4 0,-4-3 10,0 3 18,0-4 3,-4 4 1,-1 4 0,5 4-2,-9-8 0,-4 4 0,8 0 0,-8 4-18,13 0-4,-4 0-8,-5 4 12,-5 0-12,14 4 0,0-8 0,-4 8-571,4 4-112</inkml:trace>
          <inkml:trace contextRef="#ctx0" brushRef="#br0" timeOffset="-2883.7073">6715 2786 288,'0'0'12,"13"-8"4,-13 0-16,13 0 0,-8-4 0,-5 0 0,0 4 204,9 1 37,-9 7 8,0 0 2,0 0-118,0 0-23,0 0-5,0 0-1,0 0-60,-9 11-13,4 1-3,-8 8 0,0 0-20,8 3-8,-8 1 0,0 4 9,-1-1 19,-3-3 3,3 0 1,5-1 0,-4-3-16,4 0-4,-4 0 0,13-5 0,-5-3-3,1 0-1,4-12 0,0 0 0,0 0-8,0 0 8,0 0-8,0 0 8,0 0 6,0 0 1,9-4 0,0-4 0,-5-4-7,10 1-8,-6-5 11,1-4-11,5-4 23,-6 1-3,1-5 0,-9-4 0,14 5-20,-1-5 0,-4 5 0,0 3 0,0 0 0,-5 8 0,9 5 0,-8 7 0,8-4-21,-13 8-9,9 8-2,0 4 0,0-1 32,-5 5 0,-4 4-8,14 4 8,-14-1-8,0 5 8,0-4-13,8-1 5,-3 1 16,-5 0 3,4-5 1,-4 1 0,9 0-12,-4-4 0,-5-1 0,9-3 0,-5 0 0,0-4-11,-4-8 3,5 12-558,-5-12-111</inkml:trace>
        </inkml:traceGroup>
        <inkml:traceGroup>
          <inkml:annotationXML>
            <emma:emma xmlns:emma="http://www.w3.org/2003/04/emma" version="1.0">
              <emma:interpretation id="{8C0110A1-7CC7-4CE3-85F6-1C66AB0E7C93}" emma:medium="tactile" emma:mode="ink">
                <msink:context xmlns:msink="http://schemas.microsoft.com/ink/2010/main" type="inkWord" rotatedBoundingBox="32158,11043 32688,10938 32730,11152 32200,11256"/>
              </emma:interpretation>
              <emma:one-of disjunction-type="recognition" id="oneOf1">
                <emma:interpretation id="interp5" emma:lang="en-IN" emma:confidence="0">
                  <emma:literal>m</emma:literal>
                </emma:interpretation>
                <emma:interpretation id="interp6" emma:lang="en-IN" emma:confidence="0">
                  <emma:literal>M</emma:literal>
                </emma:interpretation>
                <emma:interpretation id="interp7" emma:lang="en-IN" emma:confidence="0">
                  <emma:literal>a</emma:literal>
                </emma:interpretation>
                <emma:interpretation id="interp8" emma:lang="en-IN" emma:confidence="0">
                  <emma:literal>&amp;</emma:literal>
                </emma:interpretation>
                <emma:interpretation id="interp9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-306.5001">8238 2877 230,'0'0'20,"0"0"-20,0 0 0,0 0 0,0 0 130,0 0 22,0 0 4,0 0 0,0 0-74,13-4-15,-8 4-3,8-8-1,-4 4-27,0-4-4,-9 0-2,13 0 0,-4 0 6,-4-4 2,-1 0 0,9 1 0,-4-1 9,-4 4 1,4-4 1,-1 4 0,1 0-9,-4 0-1,8 0-1,-8 1 0,3 3-12,-3 0-2,-5 4-1,0 0 0,13-4-14,-13 0-9,0 4 12,13 0-12,-13 0 8,5 0-8,8-4 0,-13 4 0,9 0 8,-4-4-8,-5 4 0,13 0 0,-13 0 10,4 0-10,-4 0 8,14 0-8,-14 0 8,0 0-8,0 0 0,0 0 8,0 0-8,13-4 0,-13 4 0,4 0 0,-4 0 10,0 0-10,14-4 12,-14 0-12,0 4 0,13 0 0,-8 0 0,-5 0-12,13-4 12,-13 4 16,9-4-3,-5 4-1,-4 0-12,9-4 0,-9 4 8,9 0-8,-9 0 0,0-4 0,13 0 8,-13 0-8,0 4-10,14-4-5,-14 4-1,0-4 0,4 1 16,-4 3 0,0 0 0,13-4 0,-13 4 13,0 0 6,0 0 1,14-4 0,-14 4-20,0 0 0,9-4 0,-9 4 0,0 0-12,0 0-7,0 0-1,8 4 0,-8-4 31,0 0 5,0 0 2,0 0 0,0 4-29,0-4-5,0 0-2,0 0 0,0 0 18,0 0 0,0 0 0,0 0 0,0 0 0,0 0 0,0 0 0,0 7 0,-17-3 19,12 0 7,-4-8 2,-4 4 0,9 4-45,-10 0-9,1-4-2,4 4 0,-4-4 28,-1 0 0,1 4 0,0 4 0,-1-4 0,6 0 0,-6 0 0,5 0 0,-8 4 0,12 0 0,-4-4 0,-4 4 0,13-1 0,-9 1 0,9 0 0,-9 0 0,9-8 16,9 8 8,-9-8 1,4 12 1,-4-12-26,5 8 0,8 0 0,1 0 0,-1-1 10,0-3-10,-8-4 12,12 0-12,-3 0 12,-5-4-12,0 0 12,4 1-12,0-5 28,-4 4-2,0-4 0,4 0 0,-4 4-26,-4-8 0,-1 0 0,9 0 0,-13 5 0,9-1 0,-4 4 0,-5 4 0,0-8 0,0 8 0,0 0 0,0 0 0,0 0 56,0 0 7,0 0 1,0 0 0,0 0-52,0 0-12,0 0 0,13 8 0,-9 4-48,-4-1-13,9 1-3,-4 0 0,-5 0 52,9-4 12,-5 4 0,1-4 0,8 3 25,-13-3 8,13-4 2,-8 4 0,8-8-56,0 4-11,1-4-3,-1 0-857</inkml:trace>
        </inkml:traceGroup>
      </inkml:traceGroup>
      <inkml:traceGroup>
        <inkml:annotationXML>
          <emma:emma xmlns:emma="http://www.w3.org/2003/04/emma" version="1.0">
            <emma:interpretation id="{44C2E67F-C91B-4BE4-A6A2-D96C10425DBA}" emma:medium="tactile" emma:mode="ink">
              <msink:context xmlns:msink="http://schemas.microsoft.com/ink/2010/main" type="line" rotatedBoundingBox="30662,11674 33248,11521 33269,11871 30683,12024"/>
            </emma:interpretation>
          </emma:emma>
        </inkml:annotationXML>
        <inkml:traceGroup>
          <inkml:annotationXML>
            <emma:emma xmlns:emma="http://www.w3.org/2003/04/emma" version="1.0">
              <emma:interpretation id="{F6129799-27F9-41BA-8884-E0BA0617F7EF}" emma:medium="tactile" emma:mode="ink">
                <msink:context xmlns:msink="http://schemas.microsoft.com/ink/2010/main" type="inkWord" rotatedBoundingBox="30662,11674 33248,11521 33269,11871 30683,12024"/>
              </emma:interpretation>
              <emma:one-of disjunction-type="recognition" id="oneOf2">
                <emma:interpretation id="interp10" emma:lang="en-IN" emma:confidence="0">
                  <emma:literal>concave</emma:literal>
                </emma:interpretation>
                <emma:interpretation id="interp11" emma:lang="en-IN" emma:confidence="0">
                  <emma:literal>concam</emma:literal>
                </emma:interpretation>
                <emma:interpretation id="interp12" emma:lang="en-IN" emma:confidence="0">
                  <emma:literal>noncare</emma:literal>
                </emma:interpretation>
                <emma:interpretation id="interp13" emma:lang="en-IN" emma:confidence="0">
                  <emma:literal>conme</emma:literal>
                </emma:interpretation>
                <emma:interpretation id="interp14" emma:lang="en-IN" emma:confidence="0">
                  <emma:literal>noncam</emma:literal>
                </emma:interpretation>
              </emma:one-of>
            </emma:emma>
          </inkml:annotationXML>
          <inkml:trace contextRef="#ctx0" brushRef="#br0" timeOffset="3426.2117">6728 3595 428,'0'0'19,"0"0"4,0 0-23,0 0 0,0 0 0,0 0 0,0 8 88,0-8 12,0 0 4,0 0 0,0 0-42,0 12-8,9-4-2,-9-8 0,0 0-6,0 0-2,0 0 0,0 0 0,0 0-19,9 4-4,-9-4-1,0 0 0,9 4 20,-5-4 3,10-4 1,-6 0 0,1 0-21,5-4-4,-6 0-1,1-4 0,5 4 13,-1-8 2,-4 5 1,0-5 0,4-4-21,5 0-4,-5 1-1,1-1 0,-1 4 3,5-4 0,-5 8 0,5-3 0,-5 3-11,5 0 0,-5 0 0,0 4 0,1 0 0,-1 4 0,-4 0 0,-9 4 0,0 0 0,0 0 0,4 0 0,-4 0 0,0 0 0,0 0 0,0 0 0,0 0 0,0 0-28,0 0-8,0 0-2,0 8 0,0 4 54,0-12 10,0 0 2,0 8 1,0-8-29,0 8 0,0-4-8,0-4 8,-4 8-8,4-8 8,-9 8 0,0-4 0,5-4 0,-5 4 0,4 0 8,-8-1-8,9 5 0,-5-4-10,0 4 0,0 4 0,-4 0 10,8 0 0,-4 0 0,5 3 0,-1-3 0,-3 0 0,8 4 0,0-4 0,0 0 0,0-1 0,0-11 0,0 8 0,0-8 0,13 12 0,-9-8 0,5 4 0,-9-8 0,5 0 0,12 0 0,-8 0 0,5 0 0,-1-8 11,-4 4-3,4-4 0,1 0-26,3 0-6,-3 1 0,-1-5-1,0 0 43,1 4 9,-1-8 1,-4 4 1,4 0-21,5 1-8,-5 3 0,1-4 0,-6 4 0,1 0 0,5 0 0,-1 4 0,-9-4 0,10 8 0,-1-4 0,-9 0 0,10 4-8,-1 4 8,-4-4 0,0 4 0,4-4 0,-4 0 0,-9 0 0,9 4 0,0 0 0,-5 0 0,-4-4 0,0 0 0,14 0-8,-6 0 8,-8 0 0,0 0 0,0 0-8,9 4 8,-9-4 0,0 0 0,0 0-8,0 0 8,0 0 0,0 0 0,0 0 0,0 0 0,-4-8 0,-1 4 0,5 4 0,-8-4 9,-6 0-9,1 0 12,9 1 4,-10 3 0,1 3 1,-5 1 0,5 0-1,-1 0 0,-3 8 0,3-4 0,5 4-8,-4 0-8,0-4 12,4 3-12,5 1 0,-1 0 0,-4 0 0,9 0 0,0 0 0,0-4 10,0 3-10,0 1 12,9 0-4,0-4 0,0-4 0,-5 0 0,10 0-8,-6 0 12,1-4-12,5 0 12,3 0-2,-3-4 0,-5 0 0,8-4 0,-3 0-32,-1 0-6,-4 0-2,0 0 0,-5-3 53,10 3 10,-14-4 3,0 4 0,0-4-26,0 4-10,0-4 8,-14 4-8,14-3 12,-13 7-4,9 0 0,-10 0 0,1 0 1,8 0 0,-8 4 0,0 0 0,8 0-1,-4 4-8,5 0 12,-9 0-4,13 4-8,-5 0-17,5-8 4,0 11 1,0-11 12,5 8 0,-5 0 0,9 0-9,-9-8-33,8 8-6,6-4-2,-1 0 0,0-4 50,-8 0 0,8 0 0,5-4 0,-5 4-10,-4-4-5,4-4-1,-4 0 0,5 0 16,-1-4 0,0 1 0,1-1 0,-1 4 0,-4 0 13,0-4-2,-5 4-1,-4 8 9,9-8 1,0 0 1,-9 8 0,0 0-7,0 0-2,0 0 0,0 0 0,0 8-12,9 4 0,-5-4 0,-4 4 0,0 4 0,0-1 0,0 1 0,9-4 0,-9 4 0,5-4 0,-5 0 0,0 3 0,0-7 0,0-8 9,0 12-1,0-12 0,0 0-8,8 8 0,-8-8 0,0 0 8,0 0-8,0 0 0,0 0 0,9-4 0,5-4 0,-5 0 10,-1 0-10,6-3 10,-5-1-10,-5 0 0,9-4 0,-8 4 8,8 0-8,1 1 0,-1-1 0,-9 0 0,10 4 0,-6 0-11,1 0 11,-9 4-8,14 0 8,-14 4-8,0 0 8,0 0-8,13 0 8,-9 4-8,-4-4 8,9 8-8,-4 0 8,4 4-8,-5-4 8,-4 4-8,9-1 8,-5 1 0,1 0 0,-5 4 0,0-4-20,9 0-8,-5-1-1,-4-3-1,9 0 48,-4 0 10,-5-8 1,4 8 1,-4-8-21,9 8-9,-5-4 8,10 0-8,-14 0 8,13-4-8,-9-4 8,10 4-8,-1-8 10,-9 4-10,10-4 12,-1 0-12,-4-4 8,0 4-8,4-3 0,-4-1 0,0 0 8,4-4-8,1 0 0,-10 4 0,9 1 20,1-5-4,-5 4 0,-1-4 0,1 4-27,-4 4-5,8 1-2,0-1 0,-8 0 18,8 4 0,-4 0-8,0 0 8,-9 4 0,9-4-10,-9 4 10,4 0-8,-4 0 8,0 0 0,14 0 0,-14 0-8,4 8 8,-4-8 0,0 0 0,13 8-8,-13-8 8,9 8 0,-9-8 0,5 8 0,-5-8 0,9 7 0,-9-7 0,4 8-8,-4-8-21,0 0-4,0 0-1,0 0 0,0 0 34,4 8 0,-4-8 0,0 0 0,0 0 9,0 0 9,0 0 2,0 0 0,0 0-20,0 0 0,0 0 8,0 0-8,0 0 0,0 0 0,0 0 8,0 0-8,0 0-16,0 0-6,9-4-2,-9 4 0,0 0 24,0-8 0,0 8 0,0 0 0,0 0 12,0 0 6,0-7 2,0 7 0,0 0-20,0 0 0,0 0 0,0 0 0,0 0-12,0 0-7,0 0-1,0 0 0,-9-8 20,9 4 0,0 4 0,0 0 0,0-8 0,0 8 0,0 0 0,-8 0 0,-1 0 0,-5 4 0,1-4 0,9 4 0,-10 0 0,1 0 12,9 3-1,-10 1-1,1 0-10,13 4-14,-13-4 3,8 4 1,1 4 10,-5-5 0,9 1 0,0 0 0,0 4 0,9-8 0,-5 4 0,-4 0 0,13-5 0,-8 1 0,8-4 0,-4 4 0,0-8 0,4 4 11,1-4-3,3 0 0,-3-4-8,-5 4-11,-1-8 3,6 4 0,-1-4 19,5-3 4,-5-1 1,-4 0 0,0 0-26,4 0-5,1-4-1,3 1 0,-3-1 16,-5 0 0,-1 0 0,15 4 0,-14-3 8,4 3 5,0 4 1,5-4 0,-5 4-22,1 0-5,-1 0-1,0 0 0,-8 5 24,12 3 5,-17-4 1,14 4 0,-1 4-16,-13-4 0,0 3 0,13 1 0,-13-4 0,5 4 0,-5-4 0,13 4 0,-13-4 0,0 12 0,9-4-8,-9-8 8,0 0-10,4 8 2,-4-8 0,0 0 0,0 0 8,0 0-8,0 0 8,0 0-8,0 0-2,0 0 0,0 0 0,0 0 0,0 0 10,0 0 0,-13 0 0,0 4 0,8-4 0,-8 0 0,9-4 0,-5 4-8,-5 0 19,6 0 4,-6 4 1,5-4 0,-8 0-16,3 0 0,10 8 0,-5-4-10,-9 4 10,14 0 0,-5-1 0,4 1 0,-8 0 0,13 4 0,0 0 0,-4 0 0,4-4 11,0-8 4,4 11 1,-4-3 0,13 0-7,-8 0-1,8-4 0,-4 0 0,0 0-25,4-4-6,1 0-1,-10-4 0,9 0 71,1 0 13,-1 0 4,0-4 0,-8 0-52,8 1-12,0-5 0,-8 0 0,8 0 0,-4 4 0,-5-4 0,1 0 0,4 1 0,-5 3 0,-4 8 0,0 0 0,0-8 26,0 8 2,0-4 1,0 4 0,0 0-21,0 0-8,0 0 0,0 0 0,0 0-19,0 0-9,0 0-3,0 0 0,0 12 31,0 0 0,0-1 0,0 5 0,0-4 12,9 4 9,-4-4 2,-5-4 0,4-1-37,5 1-7,-5 0-2,-4-8 0,9 8 36,-4-4 7,-5-4 2,13 0 0,-9 0-35,10-4-7,-5-4-2,-5 0 0,1 0 22,8 1 0,-13-5 0,13 0 0,-13 0 0,13 0 0,-8-4 0,4 5 0,-5-1 0,5 4 0,-4-4 0,-5 4 0,4 0 0,-4 8 0,0 0 0,0 0 0,0 0 0,0 0 0,0 0 0,0 0 0,13 8 0,-13 4 0,9-4 0,-4 4 0,-5-1 0,4 5 0,9 0 0,-13 0 0,0 4 0,14-5 0,-14-3 0,0 4 0,9-4 0,-5 0 0,1 0 0,3-1 0,-3-3 0,-5-8 0,0 0 0,9 4 0,-9-4 0,4 4 0,9-8 0,-8 0 0,8-4 0,-13 0 0,14-3 0,-10-1 0,5-4 47,-5 0 13,5 0 4,-4 1 0,-1-5-64,9 4-28,-13-4 3,14 5 0,-14-1 40,9 4 8,-5-4 1,-4 0 1,0 5-25,0 3-19,0-4 3,0 4 1,0 8 24,-4-8 5,4 0 1,0 8 0,0 0-15,0 0 0,0 0 0,0 0 0,0 0-9,-9 8-5,9 0-1,-14 0 0,14 4 24,0-1 5,0-11 1,0 8 0,0 4-15,9-4 0,-4 0 0,4 0 0,-5 0 0,14-4 0,-9 0 0,0 0 0,4-4 0,0 4 0,5-4 0,4-4 0,-13 4 0,13-8 0,-8 4 0,3-4 0,-3 4 0,-5-4 0,13 0 0,-9-4 0,-4 4 0,4-3 0,-4 3 0,-4-4 0,-1 0 0,5 0 0,-5 4 0,-4 0 0,-4 0 0,-5 1-12,5 3 3,-1-4 0,-4 8 9,-4 4 12,4 0-2,0 0-1,-4 3-19,13 5-4,-13 4-1,8-4 0,5 4 15,-4 0 0,4-1-10,4 1 10,-4-4 10,5 0 6,8 4 2,0-5 0,-4-3-18,0 4 0,4-4 0,1-4 0,3 4-150,-3-8-34,4 0-6,-5-8-2</inkml:trace>
        </inkml:traceGroup>
      </inkml:traceGroup>
    </inkml:traceGroup>
    <inkml:traceGroup>
      <inkml:annotationXML>
        <emma:emma xmlns:emma="http://www.w3.org/2003/04/emma" version="1.0">
          <emma:interpretation id="{F5AD26D6-DC22-4262-A6BF-E301779B7E17}" emma:medium="tactile" emma:mode="ink">
            <msink:context xmlns:msink="http://schemas.microsoft.com/ink/2010/main" type="paragraph" rotatedBoundingBox="28089,12599 33005,11985 33087,12642 28170,132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558290-DD49-4901-A48C-87229E3D7E4D}" emma:medium="tactile" emma:mode="ink">
              <msink:context xmlns:msink="http://schemas.microsoft.com/ink/2010/main" type="inkBullet" rotatedBoundingBox="28169,13240 28183,13238 28185,13253 28170,13255"/>
            </emma:interpretation>
            <emma:one-of disjunction-type="recognition" id="oneOf3">
              <emma:interpretation id="interp15" emma:lang="en-IN" emma:confidence="0">
                <emma:literal>•</emma:literal>
              </emma:interpretation>
            </emma:one-of>
          </emma:emma>
        </inkml:annotationXML>
        <inkml:trace contextRef="#ctx1" brushRef="#br1">4219 4925,'0'0</inkml:trace>
      </inkml:traceGroup>
      <inkml:traceGroup>
        <inkml:annotationXML>
          <emma:emma xmlns:emma="http://www.w3.org/2003/04/emma" version="1.0">
            <emma:interpretation id="{AE80A56E-A166-4B71-8A88-78C37963624D}" emma:medium="tactile" emma:mode="ink">
              <msink:context xmlns:msink="http://schemas.microsoft.com/ink/2010/main" type="line" rotatedBoundingBox="30512,12296 33005,11985 33079,12582 30587,12893"/>
            </emma:interpretation>
          </emma:emma>
        </inkml:annotationXML>
        <inkml:traceGroup>
          <inkml:annotationXML>
            <emma:emma xmlns:emma="http://www.w3.org/2003/04/emma" version="1.0">
              <emma:interpretation id="{4E11C305-6E18-4AAF-83D8-BDB8E2AB98AE}" emma:medium="tactile" emma:mode="ink">
                <msink:context xmlns:msink="http://schemas.microsoft.com/ink/2010/main" type="inkWord" rotatedBoundingBox="30512,12296 33005,11985 33079,12582 30587,12893"/>
              </emma:interpretation>
              <emma:one-of disjunction-type="recognition" id="oneOf4">
                <emma:interpretation id="interp16" emma:lang="en-IN" emma:confidence="0">
                  <emma:literal>function</emma:literal>
                </emma:interpretation>
                <emma:interpretation id="interp17" emma:lang="en-IN" emma:confidence="0">
                  <emma:literal>fund-aa</emma:literal>
                </emma:interpretation>
                <emma:interpretation id="interp18" emma:lang="en-IN" emma:confidence="0">
                  <emma:literal>bund-aa</emma:literal>
                </emma:interpretation>
                <emma:interpretation id="interp19" emma:lang="en-IN" emma:confidence="0">
                  <emma:literal>fund-aca</emma:literal>
                </emma:interpretation>
                <emma:interpretation id="interp20" emma:lang="en-IN" emma:confidence="0">
                  <emma:literal>bund-aca</emma:literal>
                </emma:interpretation>
              </emma:one-of>
            </emma:emma>
          </inkml:annotationXML>
          <inkml:trace contextRef="#ctx0" brushRef="#br0" timeOffset="5431.0334">6604 4313 345,'0'0'31,"0"0"-31,0 0 0,0 0 0,13 0 173,-4-3 29,4-1 6,1-4 0,-1 0-104,0-4-20,5 0-5,-5 0-1,1-4-16,3 1-3,-3-1-1,-1 0 0,-4-4-1,4-3 0,-13 3 0,14-4 0,-14 1-17,8 3-3,-3-4-1,-1 4 0,-4 1-5,0 3-2,0 4 0,-4 0 0,4 4-17,0 8-3,0 0-1,0 0 0,-13 4-8,-1 8 0,10 4 0,-9 0 0,-1 3 0,1 5-11,4 8 3,0 3 0,-4 1 8,4-1 0,0 5 0,-4-5 0,13 1 0,-14-1 0,10-3 0,-1-1 0,-3-3 0,8 0 0,0-5 0,0 1 0,0-4 0,0 0 0,0-5 0,8-3 0,-3-4 0,-5-8 9,4 8 0,-4-8 0,0 0 3,14-4 0,-5 0 0,-1 0 0,1-4 0,-4-4 0,-5-3 0,13 3 0,-13-8-12,0 4 0,9 0 0,-5 1 0,-4-1 0,0 0 0,0 0 0,0 4 0,-4 1 0,4-1 0,-9 0 0,9 4 0,0 0 0,0 8 0,0 0 0,0 0 0,-13-8 0,13 8 0,0 0 0,0 0 0,0 0 0,0 0-11,0 0 3,0 0 0,0 0 8,0 0 0,0 0 0,0 0 0,0 0 0,0 0-8,13 8 8,-4 0-8,0-4 0,4-4 0,-4 0 0,0 0 0,4 0 8,1-4-8,-1 0 8,-9 0-8,10-4 8,3 0 0,-3 4 0,-5-3 0,4-1 0,-4 0 0,0 4 0,-5-4 0,10 0 0,-6 0 0,1 4 0,5-4 0,-14 8 0,0 0 0,0-8 0,0 8 0,0 0 0,0 0 0,0 0 0,0 0 0,0 0-12,0 0 4,0 0 0,0 0 0,0 0 8,0 0 0,0 8 0,-5 0 0,5 4 0,0-12 0,0 8 0,0-8 0,0 12 0,5-4 0,-5-8 0,0 8 0,0-8 0,13 7 0,-9-3 0,10 0 0,-14-4 0,13 0 0,0-4 0,1 0 0,3-3 0,-12 3 0,8 0 0,-13-4 0,14-4-14,-10 4-4,5 0-1,-5-4 0,10 4 19,-6-3 8,1-1-8,-9 0 12,14 0-12,-14 4 0,0 8 0,0 0 0,0 0 0,0 0-8,0 0 8,0 0-13,0 0 26,0 0 6,0 0 1,0 0 0,0 0-20,0 12-12,-5-4 1,-4 0 1,9 4 10,0-1 0,-4-3 0,4 4 0,0 0-10,0-4 0,0-8 0,4 12 0,-4-4 19,9 0 4,-9-8 1,5 3 0,8 1-14,-4 0-12,-9-4 3,18-4 0,-1 0-8,-3 1-2,-1-5 0,0 0 0,5-4 7,-5 4 2,-4-4 0,5 0 0,-1 0 10,-9 1 0,10-1 0,-5 0 0,-5 4 0,5-4 0,-5 4 0,-4 8 8,0 0 0,0 0 0,0 0 0,0 0 0,0 0 19,0 0 4,0 0 1,0 0 0,0 0-32,0 8 0,0 4 0,0 0 0,0 4-8,0-4-8,0-1-2,0 1 0,0 0 18,5 0 0,-5-4 0,0-8 0,0 12-9,0-12 9,0 0 0,0 0-9,13 4-11,1 0-3,-14-4 0,4-4 0,9 0-12,1 0-2,3-4-1,-3-4 0,-5 4 50,-1-4 9,6 0 3,-5 4 0,-5-3-24,9 3 9,-8 0-9,4 0 0,-5 0 10,-4 8-10,0 0 8,0 0-8,9-8 12,-9 8-4,0 0 0,0 0 0,0 0-8,5 8-11,-5-8 3,4 8 0,9 0-19,-13-8-3,0 12-1,9-4 0,-4-1 31,-5 5 0,0-12 0,8 8 0,-3 4 0,-1-4 0,-4-8 0,0 0 0,9 4 23,-9-4 10,5 4 3,8 0 0,-9-4-28,10-4-8,-1 0 0,-4 0 0,0-4 10,0 0-10,4 0 8,-4 0-8,4 0 0,-4-3 0,4-1 0,-4 0 0,5 0 0,-1 4 0,-9-4 0,10 1 0,-1 3 0,-4 0 0,0 0 0,4 0 0,1 0-38,-10 4 0,9 0 0,-13 0 0,14 4 58,-14 0 11,8 0 2,-8 0 1,5 0-34,-1 4 0,-4-4 0,14 4 0,-14-4 0,0 0 0,0 8 0,13 0 0,-9-4 0,-4-4 0,0 0-9,0 0 9,0 8-16,0-8 1,0 0 1,0 0 0,0 0 14,0 0-9,0 0 9,0 0-8,0 0 8,0 0 0,0 0 0,0-8 0,0 0-10,0 8 0,0 0 0,-4-8 0,-9 4 50,8 4 11,-4 0 1,0 0 1,1 0-33,-6 8-8,1 0 0,9 0-1,-10 4-11,10-4 0,-5 3 0,4 1 0,1 0 0,-5 4 0,9-4 0,0 0 0,0-5 0,0 5 0,0-12 0,13 8 0,-8-4 0,8 4 0,5-4 0,-5 0 0,1-4 0,-1-4 0,0 0 0,5-4 0,-5 0 0,5-4 0,-9 1 0,0-5 0,4 0 0,5-4-16,-5 0 4,-4-3 1,-4-1 11,-1-4 16,5-3-4,-5 3-1,-4 1-11,0 3-12,9-4 2,-4 9 1,-5-1 9,0 4 8,0 4-8,9 4 11,-9-4-11,0 12 0,0 0 9,0 0-9,0 0 0,0 0 0,0 16 0,0 4 0,0 0 10,-9-1-2,9 5-8,0 4 12,0-5-12,0 5-8,0-8 8,0 4-13,9-1 21,-5-3 5,0 0 1,-4-5 0,9-3-1,-4 0 0,4-4 0,-5 0 0,-4-8-32,18 4-6,-5 0-2,1-4-565,-10-4-114</inkml:trace>
          <inkml:trace contextRef="#ctx0" brushRef="#br0" timeOffset="5570.834">8043 3998 1227,'0'0'27,"0"0"5,0 0 2,0 0 1,0 0-35,0 0 0,0 0 0,13 8 0,0-5 12,1 5-4,3-4 0,1-4-376,-4 0-76</inkml:trace>
          <inkml:trace contextRef="#ctx0" brushRef="#br0" timeOffset="5838.8087">8220 4128 918,'0'0'40,"0"0"9,0 0-39,0 0-10,0 0 0,0 0 0,0 0 117,5-8 22,8 4 4,-13-4 1,0 8-47,13-8-9,-8 4-1,8-4-1,-13-3-26,9 7-4,0 0-2,-9 4 0,0-8-39,0 8-15,0 0 11,0 0-11,0 0 57,0 0 6,0 0 1,0 0 0,0 0-64,0 0-15,0 0-1,0 0-1,9 8 17,-5 4 0,-4 3 0,0-3 0,0 0 10,0 0 6,0-12 0,0 12 1,9-4-17,-4 3 0,-5-11 0,0 4 0,0-4-165,17 8-37,-3-4-7,-14-4-2</inkml:trace>
          <inkml:trace contextRef="#ctx0" brushRef="#br0" timeOffset="5982.533">8469 3970 1022,'0'0'45,"0"0"10,0 0-44,0 0-11,0 0 0,0 0 0,-4 4 30,-1 4 4,-4 0 1,9 4 0,-4-5-53,-5 5-10,9 4-3,0-4 0,-5-4 14,1 4 2,-5-4 1</inkml:trace>
          <inkml:trace contextRef="#ctx0" brushRef="#br0" timeOffset="6776.174">8482 4152 288,'9'-4'25,"-4"-4"-25,4 0 0,-1 0 0,6-4 174,-5 4 30,-5 0 5,14-3 2,-9-1-118,-5 4-23,14 0-5,-5 4-1,1-4-24,-1 0-6,0 0-1,1 0 0,-6 0-13,6 1-2,-5 3-1,0-4 0,4 4-17,0 4 0,-13 0 8,18 0-8,-9 0 0,-9 0 0,4 4 0,5 4 0,-9-8 11,5 4-2,-5-4 0,13 3 0,-9 5-9,-4-8-12,0 0 2,0 0 1,0 0 9,0 0 0,0 0 0,0 0 0,0 0 0,0 0 0,0 0 0,0 0 8,0 0-8,0 0 8,-4 8-8,-5-4 8,9-4 15,-9 0 3,-4 0 1,-1 0 0,1 0 21,0 0 4,-5 4 0,5-4 1,-1 0-12,6 4-2,-6 0-1,-8 4 0,13 0-20,-4 0-4,4 0-1,-9 4 0,14-1-5,-5 1-8,4 0 11,-3 0-11,8 0 11,8-4-11,-3 3 10,-5-3-10,13 0 15,-4 0-3,0-4-1,4 0 0,1 0 1,3 0 0,-3-4 0,3 0 0,-3-4-4,-1 0-8,5 0 12,-5-4-4,5-4-8,-5 1 0,1-1 0,-10 0 0,9 0 0,1 0 0,-14-4 11,4 5-11,-4-1 0,0 0 0,0 4 0,-4 0 0,4 0 0,-14 0 0,14 0 0,-13 4 0,4 0 10,0 0-10,-4 4 10,8 0-10,-8 0 0,13 0 0,0 8 0,-13 0 0,13-8 12,0 0 2,0 0 1,0 0 0,0 0-27,0 8-4,9 4-2,-9-12 0,4 4 18,1 4-12,8-4 12,0 0-10,-4-4-25,0 4-5,4-4 0,5-4-1,-5 0 32,1 0 9,-1 0 0,0 0 0,-8 0 0,8 4 0,-13 0-9,5-4 9,8 0 0,-13 4 0,0 0 0,9-4 0,-9 4 0,0 0 0,0 0 0,0 0 0,4 4 0,-4-4 0,9 8 0,-4 4 0,-5-12 0,0 12 0,0-4 0,0 3 0,0-11 8,0 8-8,0 4 11,0 0-11,0-4 0,0 4 0,0-12 0,0 0-9,0 0 9,0 0 0,0 0 0,0 0 0,0 0 0,0 0 0,0 0 0,13 0 0,-9-4 26,10 0 7,-10 0 2,9 0 0,-4-4-27,-4 4-8,4-4 0,-5 0 0,9 4 0,-13 4 0,5 0 0,8 0 0,-13 0-32,13 4-1,-8-4 0,-5 0 0,13 4 33,-4 4 0,-4 0 0,-1 0 0,-4-8 0,13 8 0,-13 0 0,14 0 0,-14-8 21,0 8 11,4-1 3,-4-7 0,13 8-56,-13-8-11,0 0-3,0-4 0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33:29.94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FF45048-AB5C-4491-AB92-B1C8D21DC914}" emma:medium="tactile" emma:mode="ink">
          <msink:context xmlns:msink="http://schemas.microsoft.com/ink/2010/main" type="inkDrawing" rotatedBoundingBox="17894,16184 22379,16545 22273,17867 17788,17505" semanticType="callout" shapeName="Other"/>
        </emma:interpretation>
      </emma:emma>
    </inkml:annotationXML>
    <inkml:trace contextRef="#ctx0" brushRef="#br0">0 514 288,'4'-24'25,"1"-4"-25,4-7 0,9 11 0,-1-7 196,5 3 35,10-4 6,3 1 2,5 11-135,13-8-26,14 9-6,8-1 0,5 0-22,5 0-4,13 1-1,8-5 0,18 8-8,5 0-1,9 1-1,0 3 0,4-4 9,0 8 1,9 4 1,0 0 0,-5 0-18,10 0-4,-1 4-1,1-4 0,-1 4-14,-8 0-9,-1 0 12,-13 4-12,-4-4 10,-4 0-10,-5 0 8,-5 4-8,-4 0 0,-13 0 0,-9 0 0,-14 0 0,-4-4 12,-13 4-2,-5-4-1,-8 4 0,-1 0 19,-9 0 4,-8 0 1,-5 4 0,1 0-10,-10-4-3,0 7 0,1 1 0,-6 4-1,1 4-1,0 3 0,0 1 0,0 8-6,-5-1-2,1 9 0,4 3 0,-5 1-2,5 3-8,-5 4 12,5-3-4,-4 7-8,-1-4 10,5 1-10,-4-5 10,-1 0-10,0-3 0,1-1 9,-1-3-9,1 3 8,-1-3-8,-4 3 8,-4-4-8,4-7 0,-5 4 0,-4 3 0,1-7 8,-1 7-155,-5-3-30,-26 31-7,0-20 0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33:30.30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BA2F37-77CE-49D2-AD19-EE8DFC4F2925}" emma:medium="tactile" emma:mode="ink">
          <msink:context xmlns:msink="http://schemas.microsoft.com/ink/2010/main" type="inkDrawing" rotatedBoundingBox="17849,18097 22476,18176 22474,18293 17848,18214" semanticType="underline" shapeName="Other">
            <msink:sourceLink direction="with" ref="{3C3A4269-704A-46BA-AA7F-88050F438CC3}"/>
            <msink:sourceLink direction="with" ref="{EEDC12C1-ACFB-4074-98E0-E4C81F99D0E8}"/>
            <msink:sourceLink direction="with" ref="{CB6A7AAF-C07F-47BF-B91B-38C8E05EAC77}"/>
          </msink:context>
        </emma:interpretation>
      </emma:emma>
    </inkml:annotationXML>
    <inkml:trace contextRef="#ctx0" brushRef="#br0">0 82 748,'0'0'67,"9"0"-54,0-11-13,13 3 0,9 0 264,9 4 51,13-4 9,14 4 3,13 0-254,13 0-50,13 0-11,14 0-1,18-4 31,9 8 6,8-8 2,14 4 0,13 4 43,4-7 9,1 7 2,-1 7 0,10-3-33,-1 0-7,1 0 0,-10 4-1,5 0-13,-9 4-2,-4-12-1,-18 16 0,-5-4-15,-13-1-2,-13-11-1,-9 12 0,-13-4-13,-10 0-2,-8-4-1,-13 4 0,-14-8-13,-13 0 11,-9 0-11,-5 8 10,-13-16-2,-4 8 0,-4 0 0,-6 0 0,-8 0-8,0 0-9,-8-12 9,-10 4-13,-4 0-203,-5 4-40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39:37.417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5A35C4F-9038-4B0F-8DA5-521006F1F17D}" emma:medium="tactile" emma:mode="ink">
          <msink:context xmlns:msink="http://schemas.microsoft.com/ink/2010/main" type="inkDrawing" rotatedBoundingBox="20061,5452 20165,7796 19815,7812 19711,5467" shapeName="Other"/>
        </emma:interpretation>
      </emma:emma>
    </inkml:annotationXML>
    <inkml:trace contextRef="#ctx0" brushRef="#br0">0 37 403,'0'0'17,"0"0"5,0 0-22,5-8 0,4 0 0,0 4 0,-1-4 135,6 4 22,-1 0 5,-4 4 1,-9 0-116,13 0-23,9 4-5,-4 0-1,0 0 6,0 0 2,-5 4 0,0 4 0,1 0-2,-5 8 0,-5-1 0,-4 5 0,0 4-3,-4-1-1,-5 9 0,0-1 0,-9 5-1,0-1-1,5 5 0,0-5 0,-5 1-4,5-5-1,8-3 0,1 3 0,-1-3-1,5-1-1,0 1 0,5-4 0,8-1-3,-4-3-8,0 0 12,0-1-4,8 1 0,1 0-8,0-1 12,-5 1-4,5-4 7,0 4 1,4-5 0,-9 1 0,-4 4-16,0-5 0,9 1 0,-5 0 0,-8 0 8,-1-1-8,5 1 11,-5 4-11,5 0 12,-9-5-12,-9 5 12,14 0-12,4-5 22,-5 9-2,-8-4-1,-1 3 0,1 5-11,-1-4-8,5 7 12,-8-3-12,-10-1 8,13 5-8,5-5 0,0 5 0,-9-1 0,5 5 0,4-9 0,0 9 0,-4-5 0,-1 1 0,1-4 0,-1 3 0,10-3 10,-5 3-10,-9 1 8,-5-5-8,10-7 20,-5 4-2,-4-1 0,-1 1 0,1 0-18,0-1 0,4 1 8,-9-5-8,-4-3 0,4 4 0,5 0 0,4-1 0,-9-3 12,5 0-2,4-12 0,0 3-547,9 1-110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39:38.270"/>
    </inkml:context>
    <inkml:brush xml:id="br0">
      <inkml:brushProperty name="width" value="0.09333" units="cm"/>
      <inkml:brushProperty name="height" value="0.09333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3CAD3A7-E326-45E7-95D4-BC9D8E6097E1}" emma:medium="tactile" emma:mode="ink">
          <msink:context xmlns:msink="http://schemas.microsoft.com/ink/2010/main" type="writingRegion" rotatedBoundingBox="20695,5947 23816,5885 23834,6755 20713,6817"/>
        </emma:interpretation>
      </emma:emma>
    </inkml:annotationXML>
    <inkml:traceGroup>
      <inkml:annotationXML>
        <emma:emma xmlns:emma="http://www.w3.org/2003/04/emma" version="1.0">
          <emma:interpretation id="{D3B10855-6247-4713-BDF8-13061152D38A}" emma:medium="tactile" emma:mode="ink">
            <msink:context xmlns:msink="http://schemas.microsoft.com/ink/2010/main" type="paragraph" rotatedBoundingBox="20695,5947 23816,5885 23834,6755 20713,68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DC9AB4-E9E1-46EA-BF0C-8126D4B3DAFC}" emma:medium="tactile" emma:mode="ink">
              <msink:context xmlns:msink="http://schemas.microsoft.com/ink/2010/main" type="line" rotatedBoundingBox="20695,5947 23816,5885 23834,6755 20713,6817"/>
            </emma:interpretation>
          </emma:emma>
        </inkml:annotationXML>
        <inkml:traceGroup>
          <inkml:annotationXML>
            <emma:emma xmlns:emma="http://www.w3.org/2003/04/emma" version="1.0">
              <emma:interpretation id="{740BEF93-9F0D-4B08-9414-B66C18A6C506}" emma:medium="tactile" emma:mode="ink">
                <msink:context xmlns:msink="http://schemas.microsoft.com/ink/2010/main" type="inkWord" rotatedBoundingBox="20695,5947 23816,5885 23834,6755 20713,6817"/>
              </emma:interpretation>
              <emma:one-of disjunction-type="recognition" id="oneOf0">
                <emma:interpretation id="interp0" emma:lang="en-IN" emma:confidence="0">
                  <emma:literal>Also</emma:literal>
                </emma:interpretation>
                <emma:interpretation id="interp1" emma:lang="en-IN" emma:confidence="0">
                  <emma:literal>Kiso</emma:literal>
                </emma:interpretation>
                <emma:interpretation id="interp2" emma:lang="en-IN" emma:confidence="0">
                  <emma:literal>Kaiso</emma:literal>
                </emma:interpretation>
                <emma:interpretation id="interp3" emma:lang="en-IN" emma:confidence="0">
                  <emma:literal>lasso</emma:literal>
                </emma:interpretation>
                <emma:interpretation id="interp4" emma:lang="en-IN" emma:confidence="0">
                  <emma:literal>Q2&gt;0</emma:literal>
                </emma:interpretation>
              </emma:one-of>
            </emma:emma>
          </inkml:annotationXML>
          <inkml:trace contextRef="#ctx0" brushRef="#br0">247 129 990,'17'-19'44,"-12"11"8,-5 0-41,4-4-11,5 4 0,0-4 0,0 0 79,-5 1 13,5-1 4,0 4 0,0 0-26,-5 4-5,-4-4-1,0 8 0,0 0 0,0 0-1,0 0 0,-9 4 0,1 0-30,-1 8-5,-5 4-2,-3 3 0,-10 9-6,5 0 0,4 3-1,-9 5 0,-4 3 0,5 1 0,-1 3 0,0 1 0,10-5-8,-1 4-2,0-3 0,5-1 0,13-3-9,-5-4 0,1-5 0,4-3 0,9 0 12,8-5 0,-3-3 0,-1-4 0,0-4-12,10-4 12,12-8-12,5-4 12,-9 0-12,0-8 12,14-3-12,-5-5 12,0-4 13,-5-7 3,-4-1 1,0-7 0,-4-1-29,-9 1-8,0-5-1,-10 1 0,1 4 9,-4 3 0,-1 1 10,-8 7-10,-5 5 11,4-1-11,-8 8 12,0 4-12,-9 8 8,-1 5-8,1 6 0,-4 1 0,-1 8-22,-4 0-8,-5 4-2,5 4 0,9 7 16,-5 1 4,-8-4 0,8 3 0,14-3-32,-5 4-5,-4-1-2,4 1 0,5-5-18,4-3-4,4 0-1,1 0 0,-5-5-11,9 5-3,13-8 0,-8-4 0,-5-8-5,9 8-2,0-4 0,8 0 0,1 0-17,0-4-4,-9 0-1,13-4 0,0 0 56,-4 0 11,-9 0 2,4 0 1,1 0 143,-10 0 29,-4 4 6,0 0 1,0 0-20,9 8-3,0 0-1,0 4 0,-5 0-54,5 3-11,-5 1-3,5 4 0,0 0 4,0 3 0,-5 1 0,5 0 0,0-1-29,0 1-6,-4 0-1,3-1 0,1-3-8,-4 4 8,-1-4-8,1-1 8,-1-7-8,1 4 0,-5-4 0,4 0-713</inkml:trace>
          <inkml:trace contextRef="#ctx0" brushRef="#br0" timeOffset="413.9101">704 595 288,'0'0'25,"0"0"-25,4-12 0,1 1 0,4-1 198,-5-4 34,5 4 8,-5-4 0,1 4-96,4 1-19,-5 3-4,5-4-1,-4 4-14,3 4-3,-8 4-1,0 0 0,0 0-43,0 0-9,0 0-2,5 8 0,-1 4-32,5 4-6,-9-1-2,0 5 0,5 4-8,-5-1 12,-5 1-12,5 4 12,-4-5 6,-1 1 2,1-4 0,4 0 0,-5-1-20,5-3-16,0-4 4,0 4 0,-4 0 20,8-9 4,1 5 0,-1-4 1,-4-8-3,9 8-1,0-4 0,0 0 0,4-4-9,1 4 0,-1-4 0,5 0 8,-1-4-8,1 4 0,0-4 0,4 4 8,0-4-48,1 4-9,-6-4-3,6 0-598,-6 4-120</inkml:trace>
          <inkml:trace contextRef="#ctx0" brushRef="#br0" timeOffset="946.6587">1446 252 288,'0'0'25,"0"0"-25,0 0 0,-5-8 0,-4 0 236,5-4 43,4 4 8,0 0 1,-5 0-157,1 1-32,4-1-7,0 0 0,0 8-18,0 0-3,0 0-1,9-4 0,0 0-24,0 0-5,4 0-1,0 8 0,5 0-31,0 0-9,4 0 0,0 0 0,5 8 11,4-5-3,-4 1 0,4 0 0,0 4 0,0-4 0,-4 4 0,-1 0 0,1 0-8,-1-1 0,-3-3 0,3 4 0,-3 0 8,-6 0-8,5-4 0,-4 0 8,-4-1-8,-6 1 0,1 0 0,0 0 0,0-4 0,-9-4 8,0 0-8,0 0 8,0 0 0,0 12-8,-4 0 12,-5 0-4,-5-4 3,-3-1 0,-1 5 0,-4 0 0,0-4 2,-5 4 1,0 0 0,5-4 0,-5 3-5,-4 1-1,5 4 0,-5-4 0,4 0-8,5 0 0,-5-4 0,9 3 0,1 1 0,-1-4-14,4 0 5,6 4 1,-1-4-163,4 0-32,5-8-6,0 0-582</inkml:trace>
          <inkml:trace contextRef="#ctx0" brushRef="#br0" timeOffset="1565.1363">2645 149 1558,'0'0'69,"0"0"15,4-12-68,-4 4-16,0 8 0,0 0 0,0 0 35,0 0 3,0 0 1,-9 0 0,0 4 0,-4 4 0,-5 4 0,1 4 0,3 4-15,-4 3-4,1 5 0,-1 4 0,5 3 10,-1 5 2,1-1 0,9 0 0,-5 1-16,4-4-4,5-1 0,0 1 0,9-9 0,9 1 0,-5-4 0,9-5 0,5-3 6,4-4 1,5-4 0,4-8 0,8-4 1,1 0 1,0-8 0,4-4 0,-4-7-7,-4-5-2,-5-4 0,0-3 0,-9-1-4,-9-3-8,-4-1 11,-5 1-11,-9-1 44,-8 5 1,-5 3 1,-9 1 0,-8 3-12,-5 8-2,-5 1-1,-8 3 0,-1 4-31,-4 8 0,1 8 0,-1 4-772,4 4-149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04:42.6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79B772B-6C30-44CC-BFE7-72BC99170DA4}" emma:medium="tactile" emma:mode="ink">
          <msink:context xmlns:msink="http://schemas.microsoft.com/ink/2010/main" type="inkDrawing" rotatedBoundingBox="33436,10717 33716,12948 33187,13014 32907,10783" semanticType="verticalRange" shapeName="Other">
            <msink:sourceLink direction="with" ref="{2B52751D-DA92-41FA-BAD7-815794ADC565}"/>
          </msink:context>
        </emma:interpretation>
      </emma:emma>
    </inkml:annotationXML>
    <inkml:trace contextRef="#ctx0" brushRef="#br0">61 111 979,'-13'-24'87,"8"12"-70,-4 4-17,5-4 0,-5 4 119,4-3 20,-3 3 4,3 0 1,5 4-36,-4 0-6,4 4-2,0 0 0,0-8-57,0 8-12,0 0-3,0 0 0,4 0 12,14-4 1,-5 4 1,1 0 0,3 0-16,14 4-3,-8-4-1,-1 4 0,9-4-22,-4 4 0,4 4 0,0-4 0,-13 4 0,8 3 0,1-3 0,-5 8 0,0-4 0,-4 4 0,-5 0 0,-4-1 0,5 5 0,-1 4 0,0-4 0,0 3 0,-8 1 0,4 4 0,-5 3 0,1 1 0,8 3 0,-13 1 0,13 3 0,-4 5 0,-4 3-9,-1 0-7,9 5 0,-4 3-1,-4 4 17,-1 0 0,5 1-8,-4-1 8,3 4 12,-3 0 5,-5-4 2,0 1 0,0-5-19,0 0 0,0 4 0,0-3 0,0-5 36,-13 0 4,13 1 1,-5 3 0,-8-4-17,8-3-3,-4-1-1,-4-4 0,9-3-20,-10-5 9,1 5-9,-5-5 0,5-3 0,-5-4 0,5 3 0,0-3 0,-5-1 33,4-3 0,-3-4 0,3 4 0,1-5-1,-5-3-1,-8 0 0,8-4 0,-4 0-91,-1-5-17,-8 1-4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07:11.277"/>
    </inkml:context>
    <inkml:brush xml:id="br0">
      <inkml:brushProperty name="width" value="0.09333" units="cm"/>
      <inkml:brushProperty name="height" value="0.09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369C101-BE88-469D-BB2F-0EFA1FCBFA65}" emma:medium="tactile" emma:mode="ink">
          <msink:context xmlns:msink="http://schemas.microsoft.com/ink/2010/main" type="inkDrawing" rotatedBoundingBox="15262,12226 19915,12183 19921,12785 15268,12827" semanticType="callout" shapeName="Other">
            <msink:sourceLink direction="with" ref="{4DB26705-E321-41E0-B466-88C8EA299D4C}"/>
            <msink:sourceLink direction="with" ref="{9AC7B1A9-5F43-4CA8-909D-DAC29E5B345A}"/>
          </msink:context>
        </emma:interpretation>
      </emma:emma>
    </inkml:annotationXML>
    <inkml:trace contextRef="#ctx0" brushRef="#br0">-2 12 288,'0'0'25,"0"0"-25,0 0 0,4-8 0,1 0 184,-5 8 31,0 0 6,0 0 2,0 0-131,0 0-27,0 0-5,0 0 0,0 0-42,4 12-8,-4-1-2,5 5 0,-1 0 3,1 4 0,-5 0 0,0 3 0,0 1-11,0 8 0,0-5 0,0 5 0,4-5 10,-4 1 0,0 0 0,5-1 0,-1 1 5,0-4 1,1-1 0,-1-3 0,1 0 0,-1-1 1,5-3 0,4 0 0,1-4 5,4 4 1,-1-4 0,10-1 0,-5-3 11,9 0 2,9 0 1,-4-4 0,-1 0 5,5 0 1,5-4 0,-1 0 0,9 0-19,1 0-3,3 0-1,6-4 0,12 0-7,-4 0-1,9-4-1,-9 4 0,0 0 0,0 0 0,-4-4 0,8 4 0,10-3 2,4 3 1,8 0 0,-12 0 0,-5 0-14,-9-4 0,4 4 0,5 0 0,4 0 12,1 4-4,-1-4-8,1 0 12,-5 0-12,-5 0 0,5 4 0,0-4 0,-5 0 0,1 4 0,4-4 0,-5 0 0,1 1 0,-10 3 0,-3 0 0,-1-4 0,-4 4 0,-1-4 9,1 4-9,4-4 8,0 0 0,1 4 0,-1-4 0,-9 4 0,0 0 13,-4 0 3,0-4 0,0 4 0,-5 0-24,5 0-15,-4-4 3,-1 4 0,0-4 12,-4 4 0,5-4 9,-10 4-9,-8 0 10,4-4-10,5 4 10,-5 0-10,-5-4 11,1 4-11,0 0 12,-1 0-12,1-4 13,-9 0-4,4 4-1,-4-4 0,-1 0 0,1 0 0,-5 4 0,-4-4 0,5 0 4,-6 1 0,6-1 0,-10 0 0,5-4 4,-4 0 0,3 0 1,-3 0 0,-5-4 6,4-4 1,1 5 0,-1-5 0,1 0-4,-5 0 0,4-4 0,1 5 0,-5-5-9,4 0-3,-4 0 0,0 5 0,4-1-8,1 4 0,-5-4 9,0 4-9,0 1 0,0 3 0,4-4 0,-4 12-12,0 0-124,0 0-26,0 0-5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04:31.96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3A4C4B3-B57D-43BA-B36A-8FBB7EA2A864}" emma:medium="tactile" emma:mode="ink">
          <msink:context xmlns:msink="http://schemas.microsoft.com/ink/2010/main" type="inkDrawing" rotatedBoundingBox="30406,10768 30424,12137 30034,12142 30016,10773" semanticType="callout" shapeName="Other">
            <msink:sourceLink direction="with" ref="{F685565C-C59D-43EC-AC2E-4A3444BE8931}"/>
          </msink:context>
        </emma:interpretation>
      </emma:emma>
    </inkml:annotationXML>
    <inkml:trace contextRef="#ctx0" brushRef="#br0">6146 2549 288,'0'0'25,"0"0"-25,0 0 0,0 0 0,0 0 136,0 0 21,9-8 5,5 4 1,3-4-63,-3 0-13,8 4-3,0-4 0,-4 0-16,13 1-3,-4-1-1,-1 4 0,1-4-11,-5 4-2,-4 0-1,-5 0 0,0 0-60,-4 0-12,0 4-2,-9 0-1,0 0 25,0 0 0,0 0 0,0 0 0,0 0-35,-13 8-1,-5 0-1,0 0 0,-8 0-28,-5 0-6,13 3-1,-9-3 0,5 0 25,-5 0 5,1 0 1,8 0 0,-9 0 41,10 0 0,3 4 0,1-1 0,-5 5 27,5 0 10,-5 4 3,14-1 0,-5 9 25,4 0 6,1 3 1,4 9 0,4-1-13,1 5-3,-5-1 0,13 1 0,-4 3-10,0-4-2,4 5-1,-4 3 0,0-4-11,-5 5-1,5-5-1,-9 0 0,0-3 2,14-5 1,-14 1 0,8-5 0,-3-3 4,-1 0 1,-4-1 0,14-3 0,-14-5-7,9-3-2,-5 4 0,0-4 0,1-5-11,-1 1-2,1 0-1,-5-4 0,9 0-5,-5-1-1,-4-11 0,9 8 0,-5-4 1,1 4 0,8 0 0,0-4 0,-4 0 2,0-4 0,13 4 0,-13-4 0,5-4-32,3 0-5,-3 4-2,3-8 0,-3 4-168,-5-4-33,17-11-8,-8-1 0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07:20.839"/>
    </inkml:context>
    <inkml:brush xml:id="br0">
      <inkml:brushProperty name="width" value="0.09333" units="cm"/>
      <inkml:brushProperty name="height" value="0.09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EAB8563-6C36-4979-839C-49F6CFAB9170}" emma:medium="tactile" emma:mode="ink">
          <msink:context xmlns:msink="http://schemas.microsoft.com/ink/2010/main" type="writingRegion" rotatedBoundingBox="17336,12778 23074,12773 23075,14032 17337,14037"/>
        </emma:interpretation>
      </emma:emma>
    </inkml:annotationXML>
    <inkml:traceGroup>
      <inkml:annotationXML>
        <emma:emma xmlns:emma="http://www.w3.org/2003/04/emma" version="1.0">
          <emma:interpretation id="{6B920C45-9410-4A76-9E91-55B205F4E3C6}" emma:medium="tactile" emma:mode="ink">
            <msink:context xmlns:msink="http://schemas.microsoft.com/ink/2010/main" type="paragraph" rotatedBoundingBox="17336,12778 23074,12773 23075,14032 17337,14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99AF3E-142E-48FC-9BDB-EF3E459A6CFC}" emma:medium="tactile" emma:mode="ink">
              <msink:context xmlns:msink="http://schemas.microsoft.com/ink/2010/main" type="line" rotatedBoundingBox="17336,12778 23074,12773 23075,14032 17337,14037"/>
            </emma:interpretation>
          </emma:emma>
        </inkml:annotationXML>
        <inkml:traceGroup>
          <inkml:annotationXML>
            <emma:emma xmlns:emma="http://www.w3.org/2003/04/emma" version="1.0">
              <emma:interpretation id="{9AC7B1A9-5F43-4CA8-909D-DAC29E5B345A}" emma:medium="tactile" emma:mode="ink">
                <msink:context xmlns:msink="http://schemas.microsoft.com/ink/2010/main" type="inkWord" rotatedBoundingBox="21928,13146 23074,13145 23075,13899 21929,13900">
                  <msink:destinationLink direction="with" ref="{5369C101-BE88-469D-BB2F-0EFA1FCBFA65}"/>
                </msink:context>
              </emma:interpretation>
              <emma:one-of disjunction-type="recognition" id="oneOf0">
                <emma:interpretation id="interp0" emma:lang="en-IN" emma:confidence="0">
                  <emma:literal>Lavinia)</emma:literal>
                </emma:interpretation>
                <emma:interpretation id="interp1" emma:lang="en-IN" emma:confidence="0">
                  <emma:literal>Lavinia')</emma:literal>
                </emma:interpretation>
                <emma:interpretation id="interp2" emma:lang="en-IN" emma:confidence="0">
                  <emma:literal>Lavinia.)</emma:literal>
                </emma:interpretation>
                <emma:interpretation id="interp3" emma:lang="en-IN" emma:confidence="0">
                  <emma:literal>Lavinia))</emma:literal>
                </emma:interpretation>
                <emma:interpretation id="interp4" emma:lang="en-IN" emma:confidence="0">
                  <emma:literal>Lavinia,)</emma:literal>
                </emma:interpretation>
              </emma:one-of>
            </emma:emma>
          </inkml:annotationXML>
          <inkml:trace contextRef="#ctx0" brushRef="#br0">4772 445 460,'0'0'41,"9"-7"-33,4-1-8,-8-4 0,-5 0 127,0 4 23,4-4 5,-8 0 1,4 4-27,-5 5-5,-3-1 0,8 4-1,-5-4-51,-8 4-11,-1 4-1,1 3-1,0 5-36,-1 0-7,1 8-2,0 0 0,0 3-14,-5 5 0,4 4 0,1-1 0,0-3 0,4 3 0,0-3 0,5 0 0,-1-1 9,5 5-1,0-1 0,0-3 0,5 0-8,3-5 8,-3-3-8,13 0 8,-5-4-8,5-1 0,0 1 0,-1-4-520,5-4-110</inkml:trace>
          <inkml:trace contextRef="#ctx0" brushRef="#br0" timeOffset="409.5567">5261 536 288,'0'0'12,"0"0"4,0 0-16,0-8 0,0-4 0,-5 5 0,1-1 242,-1 4 46,1-4 8,0 4 3,-10 0-168,5 0-34,0 4-6,-4 4-2,0 0-28,-5 4-5,5-4-2,-5 12 0,5-1-34,-5 1-8,0 0 0,5 4-1,4-1-11,0 1 0,-4 0 0,4 0 0,4-1 0,5 5 0,0-4 0,0-1 0,9 1 0,0-4 0,4 0 0,5 0 8,0-5 4,4-3 0,-4 0 0,9-4 0,-5-4-3,0 0 0,5-4 0,-1-4 0,1-4-9,-5-3-17,0-1 4,-4 0 1,0-4 29,-5-3 7,1-1 0,-10 4 1,-4-7-10,0 3-3,-4-4 0,-5 5 0,-5 3 12,-3 0 3,-1 0 0,0 5 0,-4-1-27,0 4 0,-5 4 0,0 0 0,5 4 0,-5 4 0,-4 4 0,5 0 0,4 4-41,-5 0-7,5 4-2,-5 0 0,9-1-123,1 5-25,-1-4-5,9 0-1</inkml:trace>
          <inkml:trace contextRef="#ctx0" brushRef="#br0" timeOffset="622.011">5136 670 1180,'0'0'52,"0"0"12,0 0-52,14 12-12,-5-4 0,-5 8 0,0-4 54,5 4 8,-9-5 2,5 5 0,-5 4-24,4 0-4,-4-1 0,0-3-1,5 8-15,-5-4-4,-5-5 0,5 5 0,0-4-34,0 0-7,0 0-2,5-5 0,-5 5 43,4-4 9,-4-12 2</inkml:trace>
          <inkml:trace contextRef="#ctx0" brushRef="#br0" timeOffset="792.5233">5501 430 1458,'13'-20'64,"-4"12"14,0 4-62,0-4-16,4 4 0,-4 0 0,4 8 69,0 0 11,-4 0 3,9 8 0,0 0-44,0 8-9,-5 3-2,9 9 0,-13-5-5,4 9-2,-4-4 0,0 7 0,-4 4-11,-5-3-2,4-1-8,-4 5 12,-9-1 9,5-3 2,-5-1 0,0-3 0,-4-5-8,-1 1-2,-4-5 0,-4-3 0,0 0-49,4-4-9</inkml:trace>
          <inkml:trace contextRef="#ctx0" brushRef="#br0" timeOffset="-8257.9491">42 98 288,'0'0'25,"5"-8"-25,-5-4 0,0 4 0,0 0 196,4-3 35,-4-1 6,5 4 2,-5 0-125,0-4-25,0 4-5,0 8 0,0-8 9,0 8 3,4-8 0,-4 8 0,0 0-51,0 0-9,0 0-3,0 0 0,0 0-23,-4 16-10,4 4 8,-5 8-8,5 3 0,-4 1-17,4-1 2,-5 9 1,1-5 14,4 9 0,-4-5 0,-1 5 0,1-1 0,-1-3 0,1-5 0,-1 1 0,1-1 0,4 1 10,0-5-10,0 1 8,-5-1-8,5-3 8,-4 0-8,4-1 8,0-3 20,4-4 3,-4-4 1,5-1 0,-5 1-32,4 0 0,5-4 0,-4 0 0,-5-4 16,0-8-4,4 7 0,-4-7 0,0 0 2,9 8 0,-5-4 0,-4-4 0,0 0-14,0 0 11,9 0-11,-9 0 10,9 0 18,-9 0 3,0 0 1,9-4 0,-9 4-19,0 0-3,9-8-1,-9 8 0,0 0-9,9-4 8,0-3-8,0 7 8,-9 0-8,13-4 0,0 0 9,5 0-9,-5 4 0,5 0 0,4 0 0,-4 0 0,9 0 0,-5 0 0,0 0 0,0 4 0,5 0 0,-5 0 0,5-4 0,0 4 0,-5-1 0,4 1 0,1 4 0,0-4 0,-5-4 0,0 0 0,5 0 0,-1 4 0,1-4 8,-5 4-8,0-4 10,1 0-10,-1 0 8,-9 0-8,-4-4 0,4 4 0,1 0 8,-1-4-8,-4 0 0,0 0 0,-5 0 8,-4 4-8,0 0 0,0 0 0,9-7 0,-9 7 0,0 0 0,-4-8 0,-5 0 0,9 8 0,0 0 0,-5-4 0,-4-8 0,5 4 0,4 8 0,0-8 0,-4-4-8,-1 4 8,-4-3 0,5 3 0,-5 4 0,4-4-8,-3 0 8,3 4 0,-8 0 0,4 0 0,4-4 0,1 4 0,-5-4 0,9 8 0,-4-4 0,4 4 0,0 0 0,0 0 0,0 0 0,0 0 0,13-4 0,-4 4 0,0 0 0,9 8-10,-5-4 10,0 4 0,1 0-9,-1 0 9,5 4 0,-5-4 0,0 4-9,1-1 9,-1-3 0,0 0-8,-4-4 8,0 8 0,-5 0 0,-4 0 0,0-4 0,0 3 0,-4 1 0,-5-4 0,-4 0 0,-1 0 0,6 0 0,-6 4 0,1-4 8,0 3-8,-5-3 13,5 0-3,-1 4-1,1-4 0,0 4-9,-1-4 0,5 4 0,0-1-1044</inkml:trace>
          <inkml:trace contextRef="#ctx0" brushRef="#br0" timeOffset="-5074.3457">1424 659 748,'0'0'67,"0"0"-54,9-8-13,-9 4 0,0 4 140,0 0 24,0 0 6,0 0 1,0 0-92,0 0-19,0 0-3,8 12-1,-8 3-44,5 1-12,-1 4 0,5 4 0,-9 3 0,5 1 0,-1-4 0,0 7-11,5-3 11,0-5 0,-4 5 8,4-4-8,-5-1 0,5 1 8,0-4-8,-5 0 0,5-1 9,0-3-9,0-4 12,4 0-12,-4-4 27,4-4-2,1-8 0,-5 0 0,8-4 19,-3-4 3,-1-8 1,5-3 0,0-1 1,-1-8 1,1 1 0,0-5 0,0 1-10,4-1-1,-9-3-1,5 3 0,0 5-27,-5-1-11,0 4 8,1 5-8,-1-5 33,0 8 2,-4 1 0,0 3 0,-5 0-35,5 4 0,0 4 0,-4 0 0,-5 8-52,0 0-12,0 0-1,0 0-1</inkml:trace>
          <inkml:trace contextRef="#ctx0" brushRef="#br0" timeOffset="-2391.9112">2352 631 781,'0'0'34,"0"0"8,0 0-34,0 0-8,0 0 0,0 0 0,0 0 110,0 0 20,0 0 4,0 0 1,9-4-6,0 0-1,-9 4 0,0 0 0,13 0-112,5-4-16,4 0-16,-4 4 4,-1 0 12,1 0 0,9-4 0,-5 4 0,-4 0 0,-5 4-9,5-4 1,-5 8 0,1-4-133,-14-4-27,0 0-4,0 0-2</inkml:trace>
          <inkml:trace contextRef="#ctx0" brushRef="#br0" timeOffset="-2288.6691">2414 789 954,'0'0'42,"-9"8"9,-4 0-41,4 0-10,9-8 0,0 0 0,0 0 74,-5 11 13,5-11 2,0 0 1,9 8 0,0-4 0,-9-4 0,14 8 0,3-4-46,1 0-8,4-4-3,0 4 0,-4-4-33,9-4 0,-5 0 0</inkml:trace>
          <inkml:trace contextRef="#ctx0" brushRef="#br0" timeOffset="-1050.6499">3031 568 842,'36'-4'37,"-36"4"8,0 0-36,0 0-9,0 0 0,0 0 0,0 0 120,0 0 21,-5-4 5,5 4 1,0 0-90,0 0-17,-4 12-4,4 4-1,4-1-35,-4 5 0,0 4 0,0-1 0,0 5 37,0 0 1,9-1 0,-4 1 0,-5 0-22,4-1-5,1-3-1,3 0 0,1-1-10,0-3 12,-4-4-12,4 0 12,4-5-2,0-3 0,-13-8 0,14 4 0,-1-4 5,5 0 1,-9-12 0,4 5 0,-4-9 3,8 0 1,1 0 0,-4-8 0,-10 1 12,5-9 2,9 1 1,-5-1 0,0 0-2,-4 1 0,5-5 0,-1 5 0,5 3-13,-1 1-4,-8 3 0,5 0 0,3 8-16,-3 1 10,-14 7-10,0 8 8,0 0-8,9 0 0,-1 8 0,-3-1-11,-10 5 2,5 4 0,5 8 0,-5-4 0,-5 3 9,1 1 0,8 0 0,5-1 0,0 5 0,0 3 0,-9-7 0,9 0 0,4-4 0,1-1 0,-10-3 0,0-4 0,10 0 0,-10 0 0,5-4 8,0-1-8,-9-7 8,9 0-8,9 0 10,-5 0-10,0-7 11,1-5-11,3-4 12,1 0-12,0-4 11,0-3-11,-1-9 10,1 4-10,0-3 9,-5 3-9,1 1 8,-1 3-8,0 0 0,-4 1 0,0 3-12,0 0 12,0 4 0,-5 1 0,5-1 0,-4 8 8,-5 8-8,0 0 0,0 0 0,0 0-11,0 0-124,0 0-25,-14 20-4,5-1-2</inkml:trace>
          <inkml:trace contextRef="#ctx0" brushRef="#br0" timeOffset="-596.9117">3937 911 403,'0'0'36,"0"0"-36,5-8 0,-5 0 0,0 8 267,0 0 46,0 0 10,0 0 1,0 0-200,0 0-41,0 0-8,0 0-2,0 0-49,0 8-9,0 4-3,4 4 0,-4 4-12,5-1 9,-5 1-9,0 0 8,0 0-8,0 3 0,0-3 0,4 0 8,1 0-8,-1-1 8,-4-3-8,4 0 8,1-4-8,-1-4-14,-4-8 3,9 8 1,4-5-77,-4 1-15,5-4-3,-1 0-1,5-7-6,0-1 0,-1-4-1,1 0 0,-5-8-18,5 0-3,-5 1-1,1-5 0,-1 0 124,0 5 25,1-9 5,-1 4 1,-4 5 106,0-1 22,4 4 4,-4 0 0,0 4-26,-5 4-6,1 5 0,-5 3-1,0 0-52,0 0-11,9 3-1,-5 5-1,1 4-37,-5 4-7,-5 0-2,1 7 0,4-3 0,0 0 0,-5 0 0,1 3 0,-1 1-8,1 0 10,4-1-10,0-3 10,0 0-10,0 0 8,4-5-8,1-3 8,4 0-8,-9 0-17,4 0 4,-4-12-555,0 0-112</inkml:trace>
          <inkml:trace contextRef="#ctx0" brushRef="#br0" timeOffset="-450.9479">4182 1105 403,'0'0'36,"-9"0"-36,0-4 0,4 0 0,1 0 213,-1 4 36,-3-4 7,8 4 2,0 0-150,0 0-29,0 0-7,0 0 0,0 0-27,0 0-5,0 0 0,0 0-1,8 0-6,6 4-1,-1-4 0,5 4-563,0 0-113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</inkml:channelProperties>
      </inkml:inkSource>
      <inkml:timestamp xml:id="ts0" timeString="2019-09-30T11:12:46.24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8225F3-19A0-4840-B68E-6FA0A306185E}" emma:medium="tactile" emma:mode="ink">
          <msink:context xmlns:msink="http://schemas.microsoft.com/ink/2010/main" type="inkDrawing" rotatedBoundingBox="9320,3991 16137,4014 16131,5830 9314,5807" hotPoints="16524,5025 12747,5805 9011,4843 12789,4063" semanticType="enclosure" shapeName="Ellipse"/>
        </emma:interpretation>
      </emma:emma>
    </inkml:annotationXML>
    <inkml:trace contextRef="#ctx0" brushRef="#br0">312 1672 918,'0'0'40,"0"-4"9,5-4-39,-5 8-10,0 0 0,0 0 0,0 0 60,8-4 11,1 4 1,0 0 1,5-4-42,-1 0-9,0 4-2,5 0 0,4 4-8,0-4-3,-4 4 0,9 0 0,4 0-9,-4 0 0,-5 0 0,9 3 8,4-3-8,5 0 0,0 0 0,5-4 0,-1 4 0,1 4 0,3-4 0,-3 0 0,4-4 15,0 0 1,8 0 0,-3 4 0,-1 0 18,5 0 4,8-4 1,1 4 0,-1-4-5,1 4-1,4-4 0,0 4 0,5-4-8,4 0-1,-5 0-1,5 0 0,0 4-9,4 0-2,-4 0 0,5-4 0,-5 0-4,4 4-8,5-4 11,0 0-11,-1 0 10,-3 7-10,-5-3 8,4 0-8,1-4 8,-6 0-8,-3 4 8,4-4-8,9-4 14,-9 4-2,-5 0-1,-4 0 0,9 0-11,-4 0 0,-1 0 0,1 0 0,4-4 0,-9 4 0,0 4 0,0-4 0,-5 0 0,5 0 0,-4-4 0,0 0 0,-10 4 10,6 0-10,3 0 12,-4 0-12,1 0 12,-6 0-12,1 0 12,0 0-12,-9-4 11,8 4-11,-3 0 10,-1 0-10,-4 0 0,0 0 8,8-3-8,-3 3 0,3 0 0,1 0 0,-5 0 0,-4 3 0,0 1 0,0-4 0,0-4 8,-5 1-8,5-1 0,-4 0 0,-6 0 8,1-4-8,0 4 0,-4 0 0,4-4 8,-5 4-8,1 4 0,0 0 8,-5-8-8,0 4 0,0 0 16,0 0-4,-4 0 0,-1 0 0,-4 0 1,5 0 0,-5 1 0,0-1 0,1-8-3,-1 4-1,-4 0 0,-1 0 0,6-4-9,-1 0 12,-4 4-12,-5 1 12,5-1-4,-5 0-8,5-4 12,-5 4-4,-4-4 0,4 4 0,1-4 0,-6 1 0,1 3 4,0 0 1,-4 0 0,-1-4 0,5 4 9,0-4 2,-5 1 0,-4 3 0,9-4-24,-4 4-18,-1-4 3,0 0 1,-4 0 14,0 1 0,0-1 9,-4-4-9,4 4 20,-4 0-3,-1 0 0,1-3 0,-1-1-17,1 0 0,-1-4 8,-3 4-8,-1 1 9,0-1-1,-5 0-8,6 0 12,-6-3-12,1-1 0,0 4 8,-5-4-8,0 5 0,0-1 0,1 4 0,-1 0 0,-4-8 8,-1 5-8,1-1 0,0-4 0,0 4 8,0-4-8,-1 1 0,-3-1 0,-1 4 0,-4 0 0,4-3 0,-4 3 0,0-4 0,-4 0 0,-5 1 0,9-1 0,-5 0 0,5 4 0,-9-7 0,0 3 0,0 0 0,0 0 0,-4-3 0,-1-1 0,1 4 0,-5-7 0,0-1 0,-9 4 0,1 1 0,-1 3 0,0 0 0,0 1 0,1-5 0,-1 0 9,0 0-9,0 1 12,-4-5-12,0 8 0,-4 1-12,-1-1 12,5-4 0,-5 4 0,-4 5 0,4-1 0,-4 0 0,5 0 0,-5 4 0,0-3 0,-5-1 0,1 4 0,-1 4 11,5-4-11,-4 4 0,4 4 0,4-3 0,0-1 0,1 4 0,-5 0 0,-5 4 0,1 0 0,-1-4 9,1 8-9,-1 0 8,1 0-8,4 0 0,-5 0 0,-4 3 0,0-3 0,5 4 0,-5 0 0,4 4 0,5-4 0,0 4-9,0-4 9,0 4 0,-4-5 0,-5 5 0,4 0 0,9 4 0,1-4 0,-5 4 0,4-1 0,5 5 0,-5-4 0,5 0 0,-4 3 0,-1 1 0,0-4 0,1 4 0,8-1-8,0 1 8,5 0 0,-5 4 0,5-5 0,4 1 0,0 0 0,-4 0 0,4 3 0,-4-3 0,0 0 0,-1-1 0,10 5 0,8-4 0,-4 4 0,5-5 0,-5 5 0,4-4-8,5-1 8,0 5 0,0 4 0,4-1-8,1-3 8,-1 4 0,5-5 0,-5 9 0,5 0 0,0-5 0,0 5 0,-1-1 0,1 1 0,0-4 0,0 3 0,0-3-8,-1-1 8,6 1 0,-6 0 0,6-1 0,-1 1 0,0 0 0,5-9 0,-1 5 0,6 0 0,-1-5 0,4 1 0,-4 0 0,9-4 0,0 3 0,5 5 0,4-4 0,0 0 0,4-5-8,9 1 8,0 4 0,5 4 0,4-1-9,5-3 9,8 0 0,5-4-9,4 3 9,9-3-13,9 0 5,9 4 8,22-5-48,1 1-3,8 0 0,-23-8 0</inkml:trace>
  </inkml:traceGroup>
</inkml:ink>
</file>

<file path=ppt/media/image1.png>
</file>

<file path=ppt/media/image14.png>
</file>

<file path=ppt/media/image15.png>
</file>

<file path=ppt/media/image2.png>
</file>

<file path=ppt/media/image3.png>
</file>

<file path=ppt/media/image4.png>
</file>

<file path=ppt/media/image44.png>
</file>

<file path=ppt/media/image45.png>
</file>

<file path=ppt/media/image51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0041BA-ED6C-4C1F-A495-2850CAED1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E9C4EE0-0795-4294-8034-78904A45FB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10697A0-8900-4B21-823E-C1CABCB6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A108647-67E6-45EE-9397-013E54AE9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FF0198B-7A83-4459-8FFF-4B83B3806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15581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FE44A0-7D40-45A4-A9B5-CB0D5F2F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97371A4-D6B0-4A30-A506-35CDDEC54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30612C1-EE7E-4D9D-9F7E-D9D0D6A07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26F5E4-1ACE-485D-B8AF-2856B22FC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6CBF8C2-ED92-4FAE-861E-DB79694D1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73844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D56A100-5947-4087-A9B9-88085B7D7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59888A3-BDE9-4DE1-A77D-CAFE3E44D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3A38B66-F321-4A67-83EA-A24DC8B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D37887B-95AB-4DE7-891F-F359CD149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3990D73-E79C-413B-9DB1-C3AA5E4E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98966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3AC975-94F3-419E-B8D5-724DD92C1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D84833C-318F-4AF4-BB1D-2D73B7937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2991B09-CB3F-499C-B378-4D46EEA2B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D91ACFA-4AD7-4829-BDC3-C9A56B349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05950D4-6CA8-4374-87F0-019CAFF9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89367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422E6-862C-437B-9924-C4D9CC6AD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C2F7126-AF97-45B5-AB6C-19DD3537E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F5DC49-2E6F-47B7-A0A6-105C4933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4BC0F29-6C0B-4A09-8341-0ACB2A168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CA3287E-C8F2-47D8-9A1B-23D52D405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321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3224E8-64B8-41CD-AF69-AF7C8C06C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EDB9AD-2818-4990-8455-A4E768D59D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2433850-3A3A-41B3-85E9-F5F790E691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C822A26-7CB9-4DCE-AD03-92B3FCE80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5ADB0F9-D158-4FEE-8523-4FC21932B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CEEB068-DA19-44C1-ADF9-192592782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60554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D713A0-B92B-472B-A80E-317D88C98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4A1E7E4-DF6D-4315-BEB2-9408CB9CC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CB01EB2-03ED-4967-966A-1FF43B191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399AF90F-90D1-4C9E-AB43-9D9C3332E0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3E61A2C-2CED-42B2-AAC9-F5A63C4539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04F3FA4-70D2-476A-ADF8-9CE06A7A5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1D82079-4F73-421A-9325-C4ABF17DC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704C5D3-BBE2-492E-B8AE-6A4FFF03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27753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34941E-7D2E-4354-92AA-4FCED40E1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143AAF8-ABD8-4666-B087-703973B3B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FA16FBB-A18F-45CB-B3B7-9DFF51B9B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5207DAE-1787-4A7B-9C00-BC4C8DEA5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7111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32D7978-83BE-4B42-A942-D875497BD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F1C5510-F4D0-44E9-8663-DD6AC3927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ABE1352-E4E1-42C7-A1EF-E4E7EA10C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16097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916B3BC-8B3E-44B8-A13C-497223A6D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7B85588-49DD-4C7C-820C-F2E693F37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83F1931-2F4B-4782-89B1-8A54A7A64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A15FF5F-14A9-4EE0-97A5-33310D89F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E8B42E1-AEBF-458E-BF1B-15000BF23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752CF90-146F-4CE9-A994-26C2E9B46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7255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7AE953-7D86-429D-877D-442B8CAEE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85F887EE-6B72-4D6E-8304-A24E35E972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41B689E-576A-47C3-B783-32DAB6BCD9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33B1084-4EA7-4C67-B2F6-876BB2885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9055486-44CF-4D31-B565-848496D24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92792F8-C5A6-4979-8A3A-50F2FF36E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72449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5110D3F-7A3E-436F-9876-EC77CB6B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D96E41E-FA4A-4AAB-B214-38D505856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9D6ED83-A529-4ED8-84A1-6B6B624E9C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23DE1-C8DB-4E2E-846B-8D06AB2226F3}" type="datetimeFigureOut">
              <a:rPr lang="en-SG" smtClean="0"/>
              <a:t>30/9/2019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888D590-BDBE-468C-BDAB-D4ADFFD495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24B3C6C-7D07-42C7-9A63-CFA1CB9AC4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C83E2-293B-423F-BB85-8685318F5E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60474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customXml" Target="../ink/ink37.xml"/><Relationship Id="rId7" Type="http://schemas.openxmlformats.org/officeDocument/2006/relationships/customXml" Target="../ink/ink39.xml"/><Relationship Id="rId12" Type="http://schemas.openxmlformats.org/officeDocument/2006/relationships/image" Target="../media/image50.emf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11" Type="http://schemas.openxmlformats.org/officeDocument/2006/relationships/customXml" Target="../ink/ink41.xml"/><Relationship Id="rId5" Type="http://schemas.openxmlformats.org/officeDocument/2006/relationships/customXml" Target="../ink/ink38.xml"/><Relationship Id="rId10" Type="http://schemas.openxmlformats.org/officeDocument/2006/relationships/image" Target="../media/image49.emf"/><Relationship Id="rId4" Type="http://schemas.openxmlformats.org/officeDocument/2006/relationships/image" Target="../media/image46.emf"/><Relationship Id="rId9" Type="http://schemas.openxmlformats.org/officeDocument/2006/relationships/customXml" Target="../ink/ink4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42.xm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emf"/><Relationship Id="rId5" Type="http://schemas.openxmlformats.org/officeDocument/2006/relationships/customXml" Target="../ink/ink43.xml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customXml" Target="../ink/ink7.xml"/><Relationship Id="rId3" Type="http://schemas.openxmlformats.org/officeDocument/2006/relationships/customXml" Target="../ink/ink2.xml"/><Relationship Id="rId7" Type="http://schemas.openxmlformats.org/officeDocument/2006/relationships/customXml" Target="../ink/ink4.xml"/><Relationship Id="rId12" Type="http://schemas.openxmlformats.org/officeDocument/2006/relationships/image" Target="../media/image11.emf"/><Relationship Id="rId2" Type="http://schemas.openxmlformats.org/officeDocument/2006/relationships/image" Target="../media/image6.png"/><Relationship Id="rId16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11" Type="http://schemas.openxmlformats.org/officeDocument/2006/relationships/customXml" Target="../ink/ink6.xml"/><Relationship Id="rId5" Type="http://schemas.openxmlformats.org/officeDocument/2006/relationships/customXml" Target="../ink/ink3.xml"/><Relationship Id="rId15" Type="http://schemas.openxmlformats.org/officeDocument/2006/relationships/customXml" Target="../ink/ink8.xml"/><Relationship Id="rId10" Type="http://schemas.openxmlformats.org/officeDocument/2006/relationships/image" Target="../media/image10.emf"/><Relationship Id="rId4" Type="http://schemas.openxmlformats.org/officeDocument/2006/relationships/image" Target="../media/image7.emf"/><Relationship Id="rId9" Type="http://schemas.openxmlformats.org/officeDocument/2006/relationships/customXml" Target="../ink/ink5.xml"/><Relationship Id="rId1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customXml" Target="../ink/ink14.xml"/><Relationship Id="rId18" Type="http://schemas.openxmlformats.org/officeDocument/2006/relationships/image" Target="../media/image23.emf"/><Relationship Id="rId26" Type="http://schemas.openxmlformats.org/officeDocument/2006/relationships/image" Target="../media/image27.emf"/><Relationship Id="rId39" Type="http://schemas.openxmlformats.org/officeDocument/2006/relationships/customXml" Target="../ink/ink27.xml"/><Relationship Id="rId3" Type="http://schemas.openxmlformats.org/officeDocument/2006/relationships/customXml" Target="../ink/ink9.xml"/><Relationship Id="rId21" Type="http://schemas.openxmlformats.org/officeDocument/2006/relationships/customXml" Target="../ink/ink18.xml"/><Relationship Id="rId34" Type="http://schemas.openxmlformats.org/officeDocument/2006/relationships/image" Target="../media/image31.emf"/><Relationship Id="rId42" Type="http://schemas.openxmlformats.org/officeDocument/2006/relationships/image" Target="../media/image35.emf"/><Relationship Id="rId7" Type="http://schemas.openxmlformats.org/officeDocument/2006/relationships/customXml" Target="../ink/ink11.xml"/><Relationship Id="rId12" Type="http://schemas.openxmlformats.org/officeDocument/2006/relationships/image" Target="../media/image20.emf"/><Relationship Id="rId17" Type="http://schemas.openxmlformats.org/officeDocument/2006/relationships/customXml" Target="../ink/ink16.xml"/><Relationship Id="rId25" Type="http://schemas.openxmlformats.org/officeDocument/2006/relationships/customXml" Target="../ink/ink20.xml"/><Relationship Id="rId33" Type="http://schemas.openxmlformats.org/officeDocument/2006/relationships/customXml" Target="../ink/ink24.xml"/><Relationship Id="rId38" Type="http://schemas.openxmlformats.org/officeDocument/2006/relationships/image" Target="../media/image33.emf"/><Relationship Id="rId2" Type="http://schemas.openxmlformats.org/officeDocument/2006/relationships/image" Target="../media/image15.png"/><Relationship Id="rId16" Type="http://schemas.openxmlformats.org/officeDocument/2006/relationships/image" Target="../media/image22.emf"/><Relationship Id="rId20" Type="http://schemas.openxmlformats.org/officeDocument/2006/relationships/image" Target="../media/image24.emf"/><Relationship Id="rId29" Type="http://schemas.openxmlformats.org/officeDocument/2006/relationships/customXml" Target="../ink/ink22.xml"/><Relationship Id="rId41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11" Type="http://schemas.openxmlformats.org/officeDocument/2006/relationships/customXml" Target="../ink/ink13.xml"/><Relationship Id="rId24" Type="http://schemas.openxmlformats.org/officeDocument/2006/relationships/image" Target="../media/image26.emf"/><Relationship Id="rId32" Type="http://schemas.openxmlformats.org/officeDocument/2006/relationships/image" Target="../media/image30.emf"/><Relationship Id="rId37" Type="http://schemas.openxmlformats.org/officeDocument/2006/relationships/customXml" Target="../ink/ink26.xml"/><Relationship Id="rId40" Type="http://schemas.openxmlformats.org/officeDocument/2006/relationships/image" Target="../media/image34.emf"/><Relationship Id="rId5" Type="http://schemas.openxmlformats.org/officeDocument/2006/relationships/customXml" Target="../ink/ink10.xml"/><Relationship Id="rId15" Type="http://schemas.openxmlformats.org/officeDocument/2006/relationships/customXml" Target="../ink/ink15.xml"/><Relationship Id="rId23" Type="http://schemas.openxmlformats.org/officeDocument/2006/relationships/customXml" Target="../ink/ink19.xml"/><Relationship Id="rId28" Type="http://schemas.openxmlformats.org/officeDocument/2006/relationships/image" Target="../media/image28.emf"/><Relationship Id="rId36" Type="http://schemas.openxmlformats.org/officeDocument/2006/relationships/image" Target="../media/image32.emf"/><Relationship Id="rId10" Type="http://schemas.openxmlformats.org/officeDocument/2006/relationships/image" Target="../media/image19.emf"/><Relationship Id="rId19" Type="http://schemas.openxmlformats.org/officeDocument/2006/relationships/customXml" Target="../ink/ink17.xml"/><Relationship Id="rId31" Type="http://schemas.openxmlformats.org/officeDocument/2006/relationships/customXml" Target="../ink/ink23.xml"/><Relationship Id="rId44" Type="http://schemas.openxmlformats.org/officeDocument/2006/relationships/image" Target="../media/image36.emf"/><Relationship Id="rId4" Type="http://schemas.openxmlformats.org/officeDocument/2006/relationships/image" Target="../media/image16.emf"/><Relationship Id="rId9" Type="http://schemas.openxmlformats.org/officeDocument/2006/relationships/customXml" Target="../ink/ink12.xml"/><Relationship Id="rId14" Type="http://schemas.openxmlformats.org/officeDocument/2006/relationships/image" Target="../media/image21.emf"/><Relationship Id="rId22" Type="http://schemas.openxmlformats.org/officeDocument/2006/relationships/image" Target="../media/image25.emf"/><Relationship Id="rId27" Type="http://schemas.openxmlformats.org/officeDocument/2006/relationships/customXml" Target="../ink/ink21.xml"/><Relationship Id="rId30" Type="http://schemas.openxmlformats.org/officeDocument/2006/relationships/image" Target="../media/image29.emf"/><Relationship Id="rId35" Type="http://schemas.openxmlformats.org/officeDocument/2006/relationships/customXml" Target="../ink/ink25.xml"/><Relationship Id="rId43" Type="http://schemas.openxmlformats.org/officeDocument/2006/relationships/customXml" Target="../ink/ink2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3.xml"/><Relationship Id="rId13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39.emf"/><Relationship Id="rId12" Type="http://schemas.openxmlformats.org/officeDocument/2006/relationships/customXml" Target="../ink/ink35.xml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2.xml"/><Relationship Id="rId11" Type="http://schemas.openxmlformats.org/officeDocument/2006/relationships/image" Target="../media/image41.emf"/><Relationship Id="rId5" Type="http://schemas.openxmlformats.org/officeDocument/2006/relationships/image" Target="../media/image38.emf"/><Relationship Id="rId15" Type="http://schemas.openxmlformats.org/officeDocument/2006/relationships/image" Target="../media/image43.emf"/><Relationship Id="rId10" Type="http://schemas.openxmlformats.org/officeDocument/2006/relationships/customXml" Target="../ink/ink34.xml"/><Relationship Id="rId4" Type="http://schemas.openxmlformats.org/officeDocument/2006/relationships/customXml" Target="../ink/ink31.xml"/><Relationship Id="rId9" Type="http://schemas.openxmlformats.org/officeDocument/2006/relationships/image" Target="../media/image40.emf"/><Relationship Id="rId14" Type="http://schemas.openxmlformats.org/officeDocument/2006/relationships/customXml" Target="../ink/ink3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268E01-CE6A-4D5D-A2C6-791454298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1066"/>
            <a:ext cx="12192000" cy="607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277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75C3AA6-6CEA-4431-A474-A8354CF86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0848"/>
            <a:ext cx="12192000" cy="561630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6722704" y="4884217"/>
              <a:ext cx="1488600" cy="8989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16224" y="4870177"/>
                <a:ext cx="1505880" cy="9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6" name="Ink 15"/>
              <p14:cNvContentPartPr/>
              <p14:nvPr/>
            </p14:nvContentPartPr>
            <p14:xfrm>
              <a:off x="8129584" y="5141977"/>
              <a:ext cx="4008600" cy="167868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15184" y="5124337"/>
                <a:ext cx="4038840" cy="171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3" name="Ink 32"/>
              <p14:cNvContentPartPr/>
              <p14:nvPr/>
            </p14:nvContentPartPr>
            <p14:xfrm>
              <a:off x="2026864" y="6004537"/>
              <a:ext cx="5725800" cy="52488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17504" y="5987617"/>
                <a:ext cx="5746320" cy="56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59" name="Ink 58"/>
              <p14:cNvContentPartPr/>
              <p14:nvPr/>
            </p14:nvContentPartPr>
            <p14:xfrm>
              <a:off x="6418864" y="5930377"/>
              <a:ext cx="1610640" cy="49932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412744" y="5912737"/>
                <a:ext cx="1637280" cy="53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0" name="Ink 59"/>
              <p14:cNvContentPartPr/>
              <p14:nvPr/>
            </p14:nvContentPartPr>
            <p14:xfrm>
              <a:off x="6425344" y="6527617"/>
              <a:ext cx="1663200" cy="4536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15984" y="6506737"/>
                <a:ext cx="1698120" cy="9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0976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F658698E-C1D2-4E88-9846-980F36577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2276"/>
            <a:ext cx="12192000" cy="611344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7115824" y="1966417"/>
              <a:ext cx="123480" cy="8470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08984" y="1955257"/>
                <a:ext cx="145800" cy="86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/>
              <p14:cNvContentPartPr/>
              <p14:nvPr/>
            </p14:nvContentPartPr>
            <p14:xfrm>
              <a:off x="7455664" y="2139217"/>
              <a:ext cx="1121040" cy="31284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37304" y="2123377"/>
                <a:ext cx="1159920" cy="33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5031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8A24CE75-AC8B-44BA-9350-9C0747E7B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606" y="0"/>
            <a:ext cx="98727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428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2C546FF9-6441-42C6-AB5A-73AA75A28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500"/>
            <a:ext cx="121920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92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5859FF20-7AD2-4674-8E2C-795FF3B01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459"/>
            <a:ext cx="12192000" cy="624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88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26AA6ADA-1649-40A5-80D8-7A82C4B18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3240"/>
            <a:ext cx="12192000" cy="629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790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7BC86C6-A49E-4CA1-B6FC-629871E63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6958"/>
            <a:ext cx="12192000" cy="516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335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45259A6-5939-44C0-B45A-CE1DDBCD5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2750"/>
            <a:ext cx="12192000" cy="541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83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0D2629D-AE7F-4CF7-A560-ECA9C24F1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6891"/>
            <a:ext cx="12192000" cy="412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97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155AAEB-6352-4903-BB81-791102C9F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3534"/>
            <a:ext cx="12192000" cy="387069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3" name="Ink 22"/>
              <p14:cNvContentPartPr/>
              <p14:nvPr/>
            </p14:nvContentPartPr>
            <p14:xfrm>
              <a:off x="6489784" y="3971257"/>
              <a:ext cx="5474160" cy="224244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73224" y="3955057"/>
                <a:ext cx="5506920" cy="227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0405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DB0F9C5C-88A7-414B-813B-F44C6BF35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8490"/>
            <a:ext cx="12192000" cy="460102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620944" y="2653297"/>
              <a:ext cx="5084640" cy="1335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08704" y="2636377"/>
                <a:ext cx="5118120" cy="137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8" name="Ink 27"/>
              <p14:cNvContentPartPr/>
              <p14:nvPr/>
            </p14:nvContentPartPr>
            <p14:xfrm>
              <a:off x="8622064" y="2764537"/>
              <a:ext cx="2928240" cy="111780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07304" y="2745457"/>
                <a:ext cx="2961720" cy="11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0" name="Ink 59"/>
              <p14:cNvContentPartPr/>
              <p14:nvPr/>
            </p14:nvContentPartPr>
            <p14:xfrm>
              <a:off x="10140904" y="3904297"/>
              <a:ext cx="1834200" cy="86256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123984" y="3887737"/>
                <a:ext cx="1865880" cy="89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8" name="Ink 67"/>
              <p14:cNvContentPartPr/>
              <p14:nvPr/>
            </p14:nvContentPartPr>
            <p14:xfrm>
              <a:off x="11869624" y="3878377"/>
              <a:ext cx="214200" cy="80748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851984" y="3859657"/>
                <a:ext cx="251280" cy="84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70" name="Ink 69"/>
              <p14:cNvContentPartPr/>
              <p14:nvPr/>
            </p14:nvContentPartPr>
            <p14:xfrm>
              <a:off x="5495464" y="4402897"/>
              <a:ext cx="1675080" cy="21600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485744" y="4389937"/>
                <a:ext cx="170712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71" name="Ink 70"/>
              <p14:cNvContentPartPr/>
              <p14:nvPr/>
            </p14:nvContentPartPr>
            <p14:xfrm>
              <a:off x="10808344" y="3877297"/>
              <a:ext cx="141840" cy="49320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95024" y="3862537"/>
                <a:ext cx="169200" cy="52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75" name="Ink 74"/>
              <p14:cNvContentPartPr/>
              <p14:nvPr/>
            </p14:nvContentPartPr>
            <p14:xfrm>
              <a:off x="6242104" y="4604857"/>
              <a:ext cx="2065320" cy="447840"/>
            </p14:xfrm>
          </p:contentPart>
        </mc:Choice>
        <mc:Fallback>
          <p:pic>
            <p:nvPicPr>
              <p:cNvPr id="75" name="Ink 74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224824" y="4587577"/>
                <a:ext cx="2100240" cy="48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5344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54703EB0-7984-44DE-A9B4-BBBC4155B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5926"/>
            <a:ext cx="12192000" cy="482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739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EC5DCE8-894D-4F69-9613-3C630DDAD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5206"/>
            <a:ext cx="12192000" cy="454758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356704" y="1444777"/>
              <a:ext cx="2451960" cy="647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36544" y="1424257"/>
                <a:ext cx="2491560" cy="68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/>
              <p14:cNvContentPartPr/>
              <p14:nvPr/>
            </p14:nvContentPartPr>
            <p14:xfrm>
              <a:off x="3346264" y="848977"/>
              <a:ext cx="7725960" cy="199656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29344" y="829897"/>
                <a:ext cx="7761960" cy="20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0" name="Ink 19"/>
              <p14:cNvContentPartPr/>
              <p14:nvPr/>
            </p14:nvContentPartPr>
            <p14:xfrm>
              <a:off x="2479384" y="2712697"/>
              <a:ext cx="931320" cy="50652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59584" y="2694697"/>
                <a:ext cx="974160" cy="54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2" name="Ink 41"/>
              <p14:cNvContentPartPr/>
              <p14:nvPr/>
            </p14:nvContentPartPr>
            <p14:xfrm>
              <a:off x="4811104" y="3217417"/>
              <a:ext cx="3358800" cy="56052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794184" y="3194737"/>
                <a:ext cx="3397680" cy="60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46" name="Ink 45"/>
              <p14:cNvContentPartPr/>
              <p14:nvPr/>
            </p14:nvContentPartPr>
            <p14:xfrm>
              <a:off x="5304304" y="3754897"/>
              <a:ext cx="2651400" cy="13968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295664" y="3735097"/>
                <a:ext cx="267984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55" name="Ink 54"/>
              <p14:cNvContentPartPr/>
              <p14:nvPr/>
            </p14:nvContentPartPr>
            <p14:xfrm>
              <a:off x="8195824" y="2865337"/>
              <a:ext cx="3942360" cy="61092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181424" y="2848057"/>
                <a:ext cx="3969000" cy="64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74" name="Ink 73"/>
              <p14:cNvContentPartPr/>
              <p14:nvPr/>
            </p14:nvContentPartPr>
            <p14:xfrm>
              <a:off x="12115864" y="3301297"/>
              <a:ext cx="0" cy="67320"/>
            </p14:xfrm>
          </p:contentPart>
        </mc:Choice>
        <mc:Fallback>
          <p:pic>
            <p:nvPicPr>
              <p:cNvPr id="74" name="Ink 73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0" y="0"/>
                <a:ext cx="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80" name="Ink 79"/>
              <p14:cNvContentPartPr/>
              <p14:nvPr/>
            </p14:nvContentPartPr>
            <p14:xfrm>
              <a:off x="797104" y="2799817"/>
              <a:ext cx="1213920" cy="45756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83424" y="2777137"/>
                <a:ext cx="1249560" cy="49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81" name="Ink 80"/>
              <p14:cNvContentPartPr/>
              <p14:nvPr/>
            </p14:nvContentPartPr>
            <p14:xfrm>
              <a:off x="855424" y="2796937"/>
              <a:ext cx="1080720" cy="43596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40304" y="2777137"/>
                <a:ext cx="111564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85" name="Ink 84"/>
              <p14:cNvContentPartPr/>
              <p14:nvPr/>
            </p14:nvContentPartPr>
            <p14:xfrm>
              <a:off x="817264" y="4699897"/>
              <a:ext cx="1328400" cy="42768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03224" y="4677217"/>
                <a:ext cx="1365120" cy="4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86" name="Ink 85"/>
              <p14:cNvContentPartPr/>
              <p14:nvPr/>
            </p14:nvContentPartPr>
            <p14:xfrm>
              <a:off x="907984" y="4786297"/>
              <a:ext cx="1188720" cy="362520"/>
            </p14:xfrm>
          </p:contentPart>
        </mc:Choice>
        <mc:Fallback>
          <p:pic>
            <p:nvPicPr>
              <p:cNvPr id="86" name="Ink 85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95024" y="4764697"/>
                <a:ext cx="1221480" cy="4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09" name="Ink 108"/>
              <p14:cNvContentPartPr/>
              <p14:nvPr/>
            </p14:nvContentPartPr>
            <p14:xfrm>
              <a:off x="765064" y="5542657"/>
              <a:ext cx="11197080" cy="1242360"/>
            </p14:xfrm>
          </p:contentPart>
        </mc:Choice>
        <mc:Fallback>
          <p:pic>
            <p:nvPicPr>
              <p:cNvPr id="109" name="Ink 108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49944" y="5525017"/>
                <a:ext cx="11228760" cy="12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74" name="Ink 173"/>
              <p14:cNvContentPartPr/>
              <p14:nvPr/>
            </p14:nvContentPartPr>
            <p14:xfrm>
              <a:off x="3672064" y="5978977"/>
              <a:ext cx="1628640" cy="55008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660544" y="5966737"/>
                <a:ext cx="1653840" cy="57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10" name="Ink 209"/>
              <p14:cNvContentPartPr/>
              <p14:nvPr/>
            </p14:nvContentPartPr>
            <p14:xfrm>
              <a:off x="4999024" y="3750937"/>
              <a:ext cx="3200760" cy="42120"/>
            </p14:xfrm>
          </p:contentPart>
        </mc:Choice>
        <mc:Fallback>
          <p:pic>
            <p:nvPicPr>
              <p:cNvPr id="210" name="Ink 20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983544" y="3730777"/>
                <a:ext cx="324000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11" name="Ink 210"/>
              <p14:cNvContentPartPr/>
              <p14:nvPr/>
            </p14:nvContentPartPr>
            <p14:xfrm>
              <a:off x="3585664" y="4584337"/>
              <a:ext cx="1302480" cy="876240"/>
            </p14:xfrm>
          </p:contentPart>
        </mc:Choice>
        <mc:Fallback>
          <p:pic>
            <p:nvPicPr>
              <p:cNvPr id="211" name="Ink 210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574864" y="4569577"/>
                <a:ext cx="1328400" cy="90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15" name="Ink 214"/>
              <p14:cNvContentPartPr/>
              <p14:nvPr/>
            </p14:nvContentPartPr>
            <p14:xfrm>
              <a:off x="4645864" y="4535017"/>
              <a:ext cx="2180880" cy="236160"/>
            </p14:xfrm>
          </p:contentPart>
        </mc:Choice>
        <mc:Fallback>
          <p:pic>
            <p:nvPicPr>
              <p:cNvPr id="215" name="Ink 214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639744" y="4522057"/>
                <a:ext cx="220140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24" name="Ink 223"/>
              <p14:cNvContentPartPr/>
              <p14:nvPr/>
            </p14:nvContentPartPr>
            <p14:xfrm>
              <a:off x="1656424" y="3386257"/>
              <a:ext cx="204120" cy="118764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638064" y="3374377"/>
                <a:ext cx="231840" cy="12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27" name="Ink 226"/>
              <p14:cNvContentPartPr/>
              <p14:nvPr/>
            </p14:nvContentPartPr>
            <p14:xfrm>
              <a:off x="925624" y="3313177"/>
              <a:ext cx="124920" cy="297000"/>
            </p14:xfrm>
          </p:contentPart>
        </mc:Choice>
        <mc:Fallback>
          <p:pic>
            <p:nvPicPr>
              <p:cNvPr id="227" name="Ink 226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907984" y="3300217"/>
                <a:ext cx="157320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232" name="Ink 231"/>
              <p14:cNvContentPartPr/>
              <p14:nvPr/>
            </p14:nvContentPartPr>
            <p14:xfrm>
              <a:off x="1150984" y="3282577"/>
              <a:ext cx="652680" cy="853920"/>
            </p14:xfrm>
          </p:contentPart>
        </mc:Choice>
        <mc:Fallback>
          <p:pic>
            <p:nvPicPr>
              <p:cNvPr id="232" name="Ink 231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135504" y="3267097"/>
                <a:ext cx="680040" cy="88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43" name="Ink 242"/>
              <p14:cNvContentPartPr/>
              <p14:nvPr/>
            </p14:nvContentPartPr>
            <p14:xfrm>
              <a:off x="1796824" y="3779017"/>
              <a:ext cx="1113120" cy="270360"/>
            </p14:xfrm>
          </p:contentPart>
        </mc:Choice>
        <mc:Fallback>
          <p:pic>
            <p:nvPicPr>
              <p:cNvPr id="243" name="Ink 242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779904" y="3763177"/>
                <a:ext cx="114660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44" name="Ink 243"/>
              <p14:cNvContentPartPr/>
              <p14:nvPr/>
            </p14:nvContentPartPr>
            <p14:xfrm>
              <a:off x="185104" y="3868297"/>
              <a:ext cx="1348200" cy="1110600"/>
            </p14:xfrm>
          </p:contentPart>
        </mc:Choice>
        <mc:Fallback>
          <p:pic>
            <p:nvPicPr>
              <p:cNvPr id="244" name="Ink 243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68544" y="3856777"/>
                <a:ext cx="1382400" cy="114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5758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91784" y="218977"/>
              <a:ext cx="5513040" cy="1143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864" y="203857"/>
                <a:ext cx="5542560" cy="11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5" name="Ink 54"/>
              <p14:cNvContentPartPr/>
              <p14:nvPr/>
            </p14:nvContentPartPr>
            <p14:xfrm>
              <a:off x="6368824" y="759337"/>
              <a:ext cx="160200" cy="77184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56584" y="743137"/>
                <a:ext cx="188640" cy="80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6" name="Ink 55"/>
              <p14:cNvContentPartPr/>
              <p14:nvPr/>
            </p14:nvContentPartPr>
            <p14:xfrm>
              <a:off x="6529024" y="995857"/>
              <a:ext cx="774360" cy="11448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7504" y="977137"/>
                <a:ext cx="80532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0" name="Ink 59"/>
              <p14:cNvContentPartPr/>
              <p14:nvPr/>
            </p14:nvContentPartPr>
            <p14:xfrm>
              <a:off x="6912784" y="769057"/>
              <a:ext cx="5296680" cy="368820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901264" y="751777"/>
                <a:ext cx="5324400" cy="37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3" name="Ink 112"/>
              <p14:cNvContentPartPr/>
              <p14:nvPr/>
            </p14:nvContentPartPr>
            <p14:xfrm>
              <a:off x="11621224" y="4972777"/>
              <a:ext cx="360" cy="36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604304" y="495585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8" name="Ink 117"/>
              <p14:cNvContentPartPr/>
              <p14:nvPr/>
            </p14:nvContentPartPr>
            <p14:xfrm>
              <a:off x="6435784" y="1635937"/>
              <a:ext cx="274680" cy="1877760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19584" y="1627297"/>
                <a:ext cx="303480" cy="18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9" name="Ink 188"/>
              <p14:cNvContentPartPr/>
              <p14:nvPr/>
            </p14:nvContentPartPr>
            <p14:xfrm>
              <a:off x="4464994" y="1580497"/>
              <a:ext cx="3561840" cy="2819520"/>
            </p14:xfrm>
          </p:contentPart>
        </mc:Choice>
        <mc:Fallback>
          <p:pic>
            <p:nvPicPr>
              <p:cNvPr id="189" name="Ink 18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446994" y="1561057"/>
                <a:ext cx="3594960" cy="285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0545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2182497-1686-4896-9FBA-81C4F7A26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0266"/>
            <a:ext cx="12192000" cy="497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360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Nelson Lim</dc:creator>
  <cp:lastModifiedBy>Utkarsh Chaturvedi</cp:lastModifiedBy>
  <cp:revision>18</cp:revision>
  <dcterms:created xsi:type="dcterms:W3CDTF">2019-07-30T01:26:17Z</dcterms:created>
  <dcterms:modified xsi:type="dcterms:W3CDTF">2019-09-30T11:55:05Z</dcterms:modified>
</cp:coreProperties>
</file>

<file path=docProps/thumbnail.jpeg>
</file>